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Lato" panose="020B0604020202020204" charset="-18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8909f643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8909f643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8909f6431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8909f6431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8909f6431_2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8909f6431_2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8909f6431_2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8909f6431_2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8909f6431_2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8909f6431_2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8909f6431_2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8909f6431_2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iastodzieci.pl/bajki/bajka-o-farmi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623408" y="214163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,,Święty Patryk”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9050" y="21754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Maja Stefańczyk</a:t>
            </a:r>
            <a:endParaRPr sz="18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6100" y="2691125"/>
            <a:ext cx="3026201" cy="20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4352200" y="53475"/>
            <a:ext cx="419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075" y="126325"/>
            <a:ext cx="1870651" cy="1870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423625"/>
            <a:ext cx="85206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i="1">
                <a:solidFill>
                  <a:srgbClr val="00FFFF"/>
                </a:solidFill>
              </a:rPr>
              <a:t>Ciekawostki o Świętym Patryku</a:t>
            </a:r>
            <a:endParaRPr i="1">
              <a:solidFill>
                <a:srgbClr val="00FFFF"/>
              </a:solidFill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258225" y="1109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600" b="1" i="1">
                <a:solidFill>
                  <a:srgbClr val="FF00FF"/>
                </a:solidFill>
              </a:rPr>
              <a:t>Św. Patryk jest najbardziej znanym patronem Irlandii. Legenda głosi, że sprowadził chrześcijaństwo na wyspę, spopularyzował koniczynę i uwolnił Irlandię od węży. 17 marca uznawane jest za datę śmierci świętego i obchodzone jest w Irlandii od około 1500 lat.</a:t>
            </a:r>
            <a:endParaRPr sz="2200" b="1" i="1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6AA84F"/>
                </a:solidFill>
              </a:rPr>
              <a:t>Życiorys Świętego Patryka</a:t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247550" y="13554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>
                <a:solidFill>
                  <a:srgbClr val="6D9EEB"/>
                </a:solidFill>
                <a:highlight>
                  <a:srgbClr val="FFFFFF"/>
                </a:highlight>
              </a:rPr>
              <a:t>Święty Patryk (ur. ok. 385–389, zm. 17 marca 461 w Armagh) – biskup i apostoł Irlandii, </a:t>
            </a:r>
            <a:r>
              <a:rPr lang="pl" b="1">
                <a:solidFill>
                  <a:srgbClr val="6D9EEB"/>
                </a:solidFill>
                <a:highlight>
                  <a:srgbClr val="FFFFFF"/>
                </a:highlight>
              </a:rPr>
              <a:t>święty</a:t>
            </a:r>
            <a:r>
              <a:rPr lang="pl">
                <a:solidFill>
                  <a:srgbClr val="6D9EEB"/>
                </a:solidFill>
                <a:highlight>
                  <a:srgbClr val="FFFFFF"/>
                </a:highlight>
              </a:rPr>
              <a:t> Kościoła katolickiego, starokatolickiego, anglikańskiego i prawosławnego, misjonarz i organizator życia religijnego w Irlandii.</a:t>
            </a:r>
            <a:endParaRPr sz="2400">
              <a:solidFill>
                <a:srgbClr val="6D9EEB"/>
              </a:solidFill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5419" y="2776975"/>
            <a:ext cx="3832825" cy="215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Legenda o Świętym Patryku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60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pl" sz="1207">
                <a:solidFill>
                  <a:srgbClr val="674EA7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Patryk był małym wesołym chłopcem. Mieszkał w niewielkiej szkockiej wiosce tuż nad brzegiem morza. Pewnego dnia usłyszał głosy na wietrze. Płynęły ponad falami od strony nieodległej, wiecznie zielonej Irlandii. Wzywały, aby ktoś przybył na ten ląd i poprowadził jego mieszkańców ku lepszej drodze życia. W owym czasie mieszkańcy Irlandii byli poganami. Mieli wielu różnych bogów i dziwne obyczaje. Byli bardzo wojowniczy i wciąż z sobą walczyli. Nie potrafili czytać ani pisać.</a:t>
            </a:r>
            <a:endParaRPr sz="1207">
              <a:solidFill>
                <a:srgbClr val="674EA7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852"/>
              <a:buNone/>
            </a:pPr>
            <a:r>
              <a:rPr lang="pl" sz="1207">
                <a:solidFill>
                  <a:srgbClr val="674EA7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Gdy Patryk tak stał na brzegu morza i słuchał głosów, do skalnego brzegu podpłynęła wielka drewniana łódź. Wyskoczyli z niej okrutni, dzicy ludzie, którzy przybyli właśnie z Irlandii. Schwytali Patryka i związali, a następnie wrzucili go do łodzi i odpłynęli do Irlandii. Tam sprzedali jako niewolnika. Mężczyzna, który stał się jego panem nazywał się Milchu. Zabrał Patryka na swoją </a:t>
            </a:r>
            <a:r>
              <a:rPr lang="pl" sz="1207">
                <a:solidFill>
                  <a:srgbClr val="674EA7"/>
                </a:solidFill>
                <a:highlight>
                  <a:srgbClr val="FFFFFF"/>
                </a:highlight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farmę</a:t>
            </a:r>
            <a:r>
              <a:rPr lang="pl" sz="1207">
                <a:solidFill>
                  <a:srgbClr val="674EA7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u podnóża góry Slemish w hrabstwie Antrim, gdzie ten codziennie od rana do nocy musiał zajmować się owcami i świniami. Patryk wciąż marzł, chodził głodny i zmęczony. A najgorsze, że wokół pełno było węży, których bał się panicznie. Siedem długich lat spędził nasz bohater ciężko pracując u podnóża góry Slemish.</a:t>
            </a:r>
            <a:endParaRPr sz="1207">
              <a:solidFill>
                <a:srgbClr val="674EA7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852"/>
              <a:buNone/>
            </a:pPr>
            <a:r>
              <a:rPr lang="pl" sz="1207">
                <a:solidFill>
                  <a:srgbClr val="674EA7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Każdego dnia, każdej nocy modlił się do Boga, aby ten pomógł mu uciec i wrócić do domu, do rodziców. Obiecał Bogu, że jeśli pozwoli mu wydostać się z niewoli, wróci do Irlandii jako kapłan i będzie prowadził ten kraj ku chrześcijaństwu.</a:t>
            </a:r>
            <a:endParaRPr sz="1207">
              <a:solidFill>
                <a:srgbClr val="674EA7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852"/>
              <a:buNone/>
            </a:pPr>
            <a:r>
              <a:rPr lang="pl" sz="1207">
                <a:solidFill>
                  <a:srgbClr val="674EA7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Pewnej nocy usłyszał, że ktoś woła go przez sen. Jakiś głos wzywał go, aby wstał i przyszedł na brzeg morza. Patryk czym prędzej ubrał się i pobiegł w tamtym kierunku. Z daleka ujrzał kołyszącą się na falach łódź kupców gotową do odpłynięcia. Wspiął się na jej burtę, wskoczył na pokład i schował się pod workami. Wkrótce łódź odbiła od brzegu. Popłynęła w kierunku domu Patryka. Jego rodzice, gdy go ujrzeli długo płakali z radości.</a:t>
            </a:r>
            <a:endParaRPr sz="1207">
              <a:solidFill>
                <a:srgbClr val="674EA7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852"/>
              <a:buNone/>
            </a:pPr>
            <a:endParaRPr sz="1207">
              <a:solidFill>
                <a:srgbClr val="674EA7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852"/>
              <a:buNone/>
            </a:pPr>
            <a:endParaRPr sz="1052">
              <a:solidFill>
                <a:srgbClr val="674EA7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endParaRPr sz="1207">
              <a:solidFill>
                <a:srgbClr val="674EA7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95000"/>
              </a:lnSpc>
              <a:spcBef>
                <a:spcPts val="1100"/>
              </a:spcBef>
              <a:spcAft>
                <a:spcPts val="1200"/>
              </a:spcAft>
              <a:buSzPts val="852"/>
              <a:buNone/>
            </a:pPr>
            <a:endParaRPr sz="1395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l" sz="1100">
                <a:solidFill>
                  <a:srgbClr val="8E7CC3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Szczęśliwy młodzieniec zamieszkał na nowo z rodzicami, pomagał im w gospodarstwie i cieszył się każdym nowym dniem wolności. Pamiętał jednak o obietnicy danej Bogu. Wstąpił do seminarium i został księdzem, a wkrótce biskupem. Pewnej nocy podczas snu znów usłyszał dziwne głosy, takie same gdy wtedy gdy jako młody chłopiec siedział nad skalistym brzegiem morza. Głosy wyraźnie wołały: „Wracaj Patryku do Irlandii. Przypłyń tutaj i bądź pośród nas!” To mieszkańcy Irlandii wzywały go, aby przypłynął i poprowadził ich ku lepszej drodze życia.</a:t>
            </a:r>
            <a:endParaRPr sz="1100">
              <a:solidFill>
                <a:srgbClr val="8E7CC3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422225"/>
            <a:ext cx="8520600" cy="30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100">
                <a:solidFill>
                  <a:srgbClr val="8E7CC3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Patryk doskonale wiedział, że to Bóg woła go, aby udał się tam z misją. Tym razem nie bał się. Niezwłocznie popłynął do Irlandii. Wypędził stamtąd węże, które przestraszone spadły ze skał wprost w rozszalałe morze i nigdy już nie wróciły na ten ląd. Usunął różne bóstwa, bożki i posągi. Zaczął nauczać religii chrześcijańskiej. Próbował mówić do prostych ludzi ich językiem. Kiedy tłumaczył im na czym polega istota Trójcy Świętej zrywał trzylistną koniczynkę i mówił: trzy listki koniczynki, to jak ta Trójca – na pozór trzy osoby, ale jedna całość, jeden Bóg.</a:t>
            </a:r>
            <a:endParaRPr sz="1100">
              <a:solidFill>
                <a:srgbClr val="8E7CC3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pl" sz="1100">
                <a:solidFill>
                  <a:srgbClr val="8E7CC3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Na pamiątkę tych wydarzeń, święty Patryk stał się patronem Irlandii, a co roku 17 marca Irlandczycy na całym świecie celebrują Dzień Św. Patryka. W każdym irlandzkim miasteczku, w każdej wiosce odbywają się parady i festyny, a ludzie wspinają sobie w klapy pęczki zielonej koniczynki, grają, śpiewają, tańczą i bawią się do białego rana.</a:t>
            </a:r>
            <a:endParaRPr sz="700">
              <a:solidFill>
                <a:srgbClr val="8E7CC3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8E7CC3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1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7650" y="3004825"/>
            <a:ext cx="1507948" cy="2074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65175" y="455725"/>
            <a:ext cx="8520600" cy="5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pl" sz="2020">
                <a:solidFill>
                  <a:srgbClr val="0000FF"/>
                </a:solidFill>
              </a:rPr>
              <a:t>Dzień Świętego Patryka - kiedy jest i co warto o nim wiedzieć? </a:t>
            </a:r>
            <a:endParaRPr sz="202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820">
              <a:solidFill>
                <a:srgbClr val="0000FF"/>
              </a:solidFill>
            </a:endParaRPr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>
                <a:solidFill>
                  <a:srgbClr val="6AA84F"/>
                </a:solidFill>
              </a:rPr>
              <a:t>Dzień Świętego Patryka rokrocznie przypada na 17 marca. Symbolami tego święta są koniczyna, zielony kolor oraz picie piwa.</a:t>
            </a:r>
            <a:endParaRPr dirty="0">
              <a:solidFill>
                <a:srgbClr val="6AA84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dirty="0">
                <a:solidFill>
                  <a:srgbClr val="6AA84F"/>
                </a:solidFill>
              </a:rPr>
              <a:t>Choć jest to irlandzkie święto narodowe i religijne, to zyskało popularność na całym świecie - także w Polsce. Obchody Dnia Świętego Patryka w naszym kraju polegają przede wszystkim na spotkaniach </a:t>
            </a:r>
            <a:r>
              <a:rPr lang="pl">
                <a:solidFill>
                  <a:srgbClr val="6AA84F"/>
                </a:solidFill>
              </a:rPr>
              <a:t>i zabawach. </a:t>
            </a:r>
            <a:r>
              <a:rPr lang="pl" dirty="0">
                <a:solidFill>
                  <a:srgbClr val="6AA84F"/>
                </a:solidFill>
              </a:rPr>
              <a:t>Coraz więcej osób tego dnia zakłada zielony strój. </a:t>
            </a:r>
            <a:endParaRPr dirty="0">
              <a:solidFill>
                <a:srgbClr val="6AA84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pl" dirty="0"/>
              <a:t>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8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200">
                <a:solidFill>
                  <a:srgbClr val="CC0000"/>
                </a:solidFill>
                <a:highlight>
                  <a:srgbClr val="FFFFFF"/>
                </a:highlight>
              </a:rPr>
              <a:t>Obchody w </a:t>
            </a:r>
            <a:r>
              <a:rPr lang="pl" sz="2200" b="1">
                <a:solidFill>
                  <a:srgbClr val="CC0000"/>
                </a:solidFill>
                <a:highlight>
                  <a:srgbClr val="FFFFFF"/>
                </a:highlight>
              </a:rPr>
              <a:t>Irlandii</a:t>
            </a:r>
            <a:endParaRPr sz="2400">
              <a:solidFill>
                <a:srgbClr val="CC0000"/>
              </a:solidFill>
            </a:endParaRPr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65175" y="10990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 dirty="0">
                <a:solidFill>
                  <a:srgbClr val="3C78D8"/>
                </a:solidFill>
                <a:highlight>
                  <a:srgbClr val="FFFFFF"/>
                </a:highlight>
              </a:rPr>
              <a:t> Podczas </a:t>
            </a:r>
            <a:r>
              <a:rPr lang="pl" sz="1600" b="1" dirty="0">
                <a:solidFill>
                  <a:srgbClr val="3C78D8"/>
                </a:solidFill>
                <a:highlight>
                  <a:srgbClr val="FFFFFF"/>
                </a:highlight>
              </a:rPr>
              <a:t>Dnia Świętego </a:t>
            </a:r>
            <a:r>
              <a:rPr lang="pl" sz="1500" b="1" dirty="0">
                <a:solidFill>
                  <a:srgbClr val="3C78D8"/>
                </a:solidFill>
                <a:highlight>
                  <a:srgbClr val="FFFFFF"/>
                </a:highlight>
              </a:rPr>
              <a:t>P</a:t>
            </a:r>
            <a:r>
              <a:rPr lang="pl" sz="1600" b="1" dirty="0">
                <a:solidFill>
                  <a:srgbClr val="3C78D8"/>
                </a:solidFill>
                <a:highlight>
                  <a:srgbClr val="FFFFFF"/>
                </a:highlight>
              </a:rPr>
              <a:t>atryka</a:t>
            </a:r>
            <a:r>
              <a:rPr lang="pl" sz="1600" dirty="0">
                <a:solidFill>
                  <a:srgbClr val="3C78D8"/>
                </a:solidFill>
                <a:highlight>
                  <a:srgbClr val="FFFFFF"/>
                </a:highlight>
              </a:rPr>
              <a:t> ważne jest noszenie ubrań w kolorze zielonym. Zielony to narodowy kolor </a:t>
            </a:r>
            <a:r>
              <a:rPr lang="pl" sz="1600" b="1" dirty="0">
                <a:solidFill>
                  <a:srgbClr val="3C78D8"/>
                </a:solidFill>
                <a:highlight>
                  <a:srgbClr val="FFFFFF"/>
                </a:highlight>
              </a:rPr>
              <a:t>Irlandii</a:t>
            </a:r>
            <a:r>
              <a:rPr lang="pl" sz="1600" dirty="0">
                <a:solidFill>
                  <a:srgbClr val="3C78D8"/>
                </a:solidFill>
                <a:highlight>
                  <a:srgbClr val="FFFFFF"/>
                </a:highlight>
              </a:rPr>
              <a:t>, nawiązujący do trawiastego krajobrazu wyspy i symbolizujący koniczynę przypisywaną tradycyjnie świętemu Patrykowi. Irlandczycy w wielu miastach organizują festyny i uliczne pochody, w których dominuje właśnie zieleń.</a:t>
            </a:r>
            <a:endParaRPr sz="2000" dirty="0">
              <a:solidFill>
                <a:srgbClr val="3C78D8"/>
              </a:solidFill>
              <a:highlight>
                <a:srgbClr val="FFFFFF"/>
              </a:highlight>
            </a:endParaRPr>
          </a:p>
          <a:p>
            <a:pPr marL="0" marR="762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2013" y="2492425"/>
            <a:ext cx="2200275" cy="207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841</Words>
  <Application>Microsoft Office PowerPoint</Application>
  <PresentationFormat>Pokaz na ekranie (16:9)</PresentationFormat>
  <Paragraphs>24</Paragraphs>
  <Slides>7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0" baseType="lpstr">
      <vt:lpstr>Arial</vt:lpstr>
      <vt:lpstr>Lato</vt:lpstr>
      <vt:lpstr>Simple Light</vt:lpstr>
      <vt:lpstr>         ,,Święty Patryk”</vt:lpstr>
      <vt:lpstr>Ciekawostki o Świętym Patryku</vt:lpstr>
      <vt:lpstr>Życiorys Świętego Patryka</vt:lpstr>
      <vt:lpstr>Legenda o Świętym Patryku</vt:lpstr>
      <vt:lpstr>Szczęśliwy młodzieniec zamieszkał na nowo z rodzicami, pomagał im w gospodarstwie i cieszył się każdym nowym dniem wolności. Pamiętał jednak o obietnicy danej Bogu. Wstąpił do seminarium i został księdzem, a wkrótce biskupem. Pewnej nocy podczas snu znów usłyszał dziwne głosy, takie same gdy wtedy gdy jako młody chłopiec siedział nad skalistym brzegiem morza. Głosy wyraźnie wołały: „Wracaj Patryku do Irlandii. Przypłyń tutaj i bądź pośród nas!” To mieszkańcy Irlandii wzywały go, aby przypłynął i poprowadził ich ku lepszej drodze życia. </vt:lpstr>
      <vt:lpstr>Dzień Świętego Patryka - kiedy jest i co warto o nim wiedzieć?  </vt:lpstr>
      <vt:lpstr>Obchody w Irlandii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,,Święty Patryk”</dc:title>
  <cp:lastModifiedBy>Kamil Orzędowski</cp:lastModifiedBy>
  <cp:revision>3</cp:revision>
  <dcterms:modified xsi:type="dcterms:W3CDTF">2021-03-17T15:51:37Z</dcterms:modified>
</cp:coreProperties>
</file>