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5" r:id="rId5"/>
    <p:sldId id="261" r:id="rId6"/>
    <p:sldId id="263" r:id="rId7"/>
    <p:sldId id="260" r:id="rId8"/>
    <p:sldId id="266" r:id="rId9"/>
    <p:sldId id="259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72E616-AF35-4D43-AF79-AF3E73C9BB04}" v="124" dt="2021-03-18T16:36:18.2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yna Tkaczyk" userId="059c90509a4c460e" providerId="LiveId" clId="{D572E616-AF35-4D43-AF79-AF3E73C9BB04}"/>
    <pc:docChg chg="undo custSel addSld delSld modSld sldOrd">
      <pc:chgData name="Martyna Tkaczyk" userId="059c90509a4c460e" providerId="LiveId" clId="{D572E616-AF35-4D43-AF79-AF3E73C9BB04}" dt="2021-03-18T16:41:11.931" v="400" actId="207"/>
      <pc:docMkLst>
        <pc:docMk/>
      </pc:docMkLst>
      <pc:sldChg chg="addSp modSp mod setBg">
        <pc:chgData name="Martyna Tkaczyk" userId="059c90509a4c460e" providerId="LiveId" clId="{D572E616-AF35-4D43-AF79-AF3E73C9BB04}" dt="2021-03-18T16:41:11.931" v="400" actId="207"/>
        <pc:sldMkLst>
          <pc:docMk/>
          <pc:sldMk cId="4080448837" sldId="256"/>
        </pc:sldMkLst>
        <pc:spChg chg="mod">
          <ac:chgData name="Martyna Tkaczyk" userId="059c90509a4c460e" providerId="LiveId" clId="{D572E616-AF35-4D43-AF79-AF3E73C9BB04}" dt="2021-03-18T16:40:58.059" v="399" actId="207"/>
          <ac:spMkLst>
            <pc:docMk/>
            <pc:sldMk cId="4080448837" sldId="256"/>
            <ac:spMk id="2" creationId="{04DD70F8-48BB-4CC4-BC50-9FCED99083DD}"/>
          </ac:spMkLst>
        </pc:spChg>
        <pc:spChg chg="mod">
          <ac:chgData name="Martyna Tkaczyk" userId="059c90509a4c460e" providerId="LiveId" clId="{D572E616-AF35-4D43-AF79-AF3E73C9BB04}" dt="2021-03-18T16:41:11.931" v="400" actId="207"/>
          <ac:spMkLst>
            <pc:docMk/>
            <pc:sldMk cId="4080448837" sldId="256"/>
            <ac:spMk id="3" creationId="{D51FAC4D-10EF-4684-9BFC-8A893362323E}"/>
          </ac:spMkLst>
        </pc:spChg>
        <pc:spChg chg="add">
          <ac:chgData name="Martyna Tkaczyk" userId="059c90509a4c460e" providerId="LiveId" clId="{D572E616-AF35-4D43-AF79-AF3E73C9BB04}" dt="2021-03-17T19:39:34.993" v="6" actId="26606"/>
          <ac:spMkLst>
            <pc:docMk/>
            <pc:sldMk cId="4080448837" sldId="256"/>
            <ac:spMk id="71" creationId="{9089EED9-F54D-4F20-A2C6-949DE4176959}"/>
          </ac:spMkLst>
        </pc:spChg>
        <pc:spChg chg="add">
          <ac:chgData name="Martyna Tkaczyk" userId="059c90509a4c460e" providerId="LiveId" clId="{D572E616-AF35-4D43-AF79-AF3E73C9BB04}" dt="2021-03-17T19:39:34.993" v="6" actId="26606"/>
          <ac:spMkLst>
            <pc:docMk/>
            <pc:sldMk cId="4080448837" sldId="256"/>
            <ac:spMk id="73" creationId="{1A85619E-59AB-4E59-8DD1-77D17FCB331C}"/>
          </ac:spMkLst>
        </pc:spChg>
        <pc:spChg chg="add">
          <ac:chgData name="Martyna Tkaczyk" userId="059c90509a4c460e" providerId="LiveId" clId="{D572E616-AF35-4D43-AF79-AF3E73C9BB04}" dt="2021-03-17T19:39:34.993" v="6" actId="26606"/>
          <ac:spMkLst>
            <pc:docMk/>
            <pc:sldMk cId="4080448837" sldId="256"/>
            <ac:spMk id="75" creationId="{B5AAC39E-8294-44DC-AB9F-2B9F22C397E1}"/>
          </ac:spMkLst>
        </pc:spChg>
        <pc:spChg chg="add">
          <ac:chgData name="Martyna Tkaczyk" userId="059c90509a4c460e" providerId="LiveId" clId="{D572E616-AF35-4D43-AF79-AF3E73C9BB04}" dt="2021-03-17T19:39:34.993" v="6" actId="26606"/>
          <ac:spMkLst>
            <pc:docMk/>
            <pc:sldMk cId="4080448837" sldId="256"/>
            <ac:spMk id="77" creationId="{11685A1B-C158-49A6-BF8F-0D48688527D1}"/>
          </ac:spMkLst>
        </pc:spChg>
        <pc:picChg chg="add mod">
          <ac:chgData name="Martyna Tkaczyk" userId="059c90509a4c460e" providerId="LiveId" clId="{D572E616-AF35-4D43-AF79-AF3E73C9BB04}" dt="2021-03-17T19:39:34.993" v="6" actId="26606"/>
          <ac:picMkLst>
            <pc:docMk/>
            <pc:sldMk cId="4080448837" sldId="256"/>
            <ac:picMk id="1026" creationId="{32CEF674-1826-480C-B4A9-33F436711B50}"/>
          </ac:picMkLst>
        </pc:picChg>
      </pc:sldChg>
      <pc:sldChg chg="addSp modSp new">
        <pc:chgData name="Martyna Tkaczyk" userId="059c90509a4c460e" providerId="LiveId" clId="{D572E616-AF35-4D43-AF79-AF3E73C9BB04}" dt="2021-03-17T19:41:35.190" v="58" actId="14100"/>
        <pc:sldMkLst>
          <pc:docMk/>
          <pc:sldMk cId="3206931712" sldId="257"/>
        </pc:sldMkLst>
        <pc:picChg chg="add mod">
          <ac:chgData name="Martyna Tkaczyk" userId="059c90509a4c460e" providerId="LiveId" clId="{D572E616-AF35-4D43-AF79-AF3E73C9BB04}" dt="2021-03-17T19:41:35.190" v="58" actId="14100"/>
          <ac:picMkLst>
            <pc:docMk/>
            <pc:sldMk cId="3206931712" sldId="257"/>
            <ac:picMk id="2050" creationId="{39DDDF7B-11C5-4E96-A3CF-EC7F4953F58F}"/>
          </ac:picMkLst>
        </pc:picChg>
      </pc:sldChg>
      <pc:sldChg chg="addSp modSp new del">
        <pc:chgData name="Martyna Tkaczyk" userId="059c90509a4c460e" providerId="LiveId" clId="{D572E616-AF35-4D43-AF79-AF3E73C9BB04}" dt="2021-03-17T19:44:43.708" v="68" actId="2696"/>
        <pc:sldMkLst>
          <pc:docMk/>
          <pc:sldMk cId="2192733006" sldId="258"/>
        </pc:sldMkLst>
        <pc:picChg chg="add mod">
          <ac:chgData name="Martyna Tkaczyk" userId="059c90509a4c460e" providerId="LiveId" clId="{D572E616-AF35-4D43-AF79-AF3E73C9BB04}" dt="2021-03-17T19:44:34.262" v="66" actId="571"/>
          <ac:picMkLst>
            <pc:docMk/>
            <pc:sldMk cId="2192733006" sldId="258"/>
            <ac:picMk id="3" creationId="{95BE2B86-AF68-4C44-9912-A77F9F404EEC}"/>
          </ac:picMkLst>
        </pc:picChg>
        <pc:picChg chg="add mod">
          <ac:chgData name="Martyna Tkaczyk" userId="059c90509a4c460e" providerId="LiveId" clId="{D572E616-AF35-4D43-AF79-AF3E73C9BB04}" dt="2021-03-17T19:44:23.686" v="64" actId="14100"/>
          <ac:picMkLst>
            <pc:docMk/>
            <pc:sldMk cId="2192733006" sldId="258"/>
            <ac:picMk id="3074" creationId="{B104D190-3A0C-40B8-924C-9D1271A84A0E}"/>
          </ac:picMkLst>
        </pc:picChg>
      </pc:sldChg>
      <pc:sldChg chg="addSp delSp modSp new mod ord">
        <pc:chgData name="Martyna Tkaczyk" userId="059c90509a4c460e" providerId="LiveId" clId="{D572E616-AF35-4D43-AF79-AF3E73C9BB04}" dt="2021-03-18T16:23:58.319" v="395" actId="1076"/>
        <pc:sldMkLst>
          <pc:docMk/>
          <pc:sldMk cId="1262958407" sldId="259"/>
        </pc:sldMkLst>
        <pc:spChg chg="del mod">
          <ac:chgData name="Martyna Tkaczyk" userId="059c90509a4c460e" providerId="LiveId" clId="{D572E616-AF35-4D43-AF79-AF3E73C9BB04}" dt="2021-03-17T19:45:53.385" v="104"/>
          <ac:spMkLst>
            <pc:docMk/>
            <pc:sldMk cId="1262958407" sldId="259"/>
            <ac:spMk id="2" creationId="{8FD1E98B-3A0B-4326-87C6-C4D6A8F866F3}"/>
          </ac:spMkLst>
        </pc:spChg>
        <pc:spChg chg="del">
          <ac:chgData name="Martyna Tkaczyk" userId="059c90509a4c460e" providerId="LiveId" clId="{D572E616-AF35-4D43-AF79-AF3E73C9BB04}" dt="2021-03-17T19:44:39.381" v="67"/>
          <ac:spMkLst>
            <pc:docMk/>
            <pc:sldMk cId="1262958407" sldId="259"/>
            <ac:spMk id="4" creationId="{E0FFC34A-F98B-4388-BFB9-42C6BFC94503}"/>
          </ac:spMkLst>
        </pc:spChg>
        <pc:spChg chg="add mod">
          <ac:chgData name="Martyna Tkaczyk" userId="059c90509a4c460e" providerId="LiveId" clId="{D572E616-AF35-4D43-AF79-AF3E73C9BB04}" dt="2021-03-18T16:23:58.319" v="395" actId="1076"/>
          <ac:spMkLst>
            <pc:docMk/>
            <pc:sldMk cId="1262958407" sldId="259"/>
            <ac:spMk id="5" creationId="{88AFFDBD-0A85-445D-91A2-784816DE57FA}"/>
          </ac:spMkLst>
        </pc:spChg>
        <pc:picChg chg="add mod">
          <ac:chgData name="Martyna Tkaczyk" userId="059c90509a4c460e" providerId="LiveId" clId="{D572E616-AF35-4D43-AF79-AF3E73C9BB04}" dt="2021-03-17T19:44:45.723" v="69" actId="1076"/>
          <ac:picMkLst>
            <pc:docMk/>
            <pc:sldMk cId="1262958407" sldId="259"/>
            <ac:picMk id="4098" creationId="{E145813A-E366-43BA-821F-34E635C50F9E}"/>
          </ac:picMkLst>
        </pc:picChg>
      </pc:sldChg>
      <pc:sldChg chg="addSp delSp modSp new ord">
        <pc:chgData name="Martyna Tkaczyk" userId="059c90509a4c460e" providerId="LiveId" clId="{D572E616-AF35-4D43-AF79-AF3E73C9BB04}" dt="2021-03-17T20:55:56.683" v="222"/>
        <pc:sldMkLst>
          <pc:docMk/>
          <pc:sldMk cId="1261729579" sldId="260"/>
        </pc:sldMkLst>
        <pc:picChg chg="add del mod">
          <ac:chgData name="Martyna Tkaczyk" userId="059c90509a4c460e" providerId="LiveId" clId="{D572E616-AF35-4D43-AF79-AF3E73C9BB04}" dt="2021-03-17T19:51:53.558" v="116" actId="478"/>
          <ac:picMkLst>
            <pc:docMk/>
            <pc:sldMk cId="1261729579" sldId="260"/>
            <ac:picMk id="5122" creationId="{2B260F59-EDD3-4B73-8CBD-3F659520308C}"/>
          </ac:picMkLst>
        </pc:picChg>
        <pc:picChg chg="add mod">
          <ac:chgData name="Martyna Tkaczyk" userId="059c90509a4c460e" providerId="LiveId" clId="{D572E616-AF35-4D43-AF79-AF3E73C9BB04}" dt="2021-03-17T19:52:50.133" v="130" actId="14100"/>
          <ac:picMkLst>
            <pc:docMk/>
            <pc:sldMk cId="1261729579" sldId="260"/>
            <ac:picMk id="5124" creationId="{8FC4C791-7488-4D56-B75F-C9B9067CA1EB}"/>
          </ac:picMkLst>
        </pc:picChg>
      </pc:sldChg>
      <pc:sldChg chg="addSp delSp modSp new mod ord">
        <pc:chgData name="Martyna Tkaczyk" userId="059c90509a4c460e" providerId="LiveId" clId="{D572E616-AF35-4D43-AF79-AF3E73C9BB04}" dt="2021-03-18T16:33:55.970" v="398" actId="1076"/>
        <pc:sldMkLst>
          <pc:docMk/>
          <pc:sldMk cId="2951607312" sldId="261"/>
        </pc:sldMkLst>
        <pc:spChg chg="mod">
          <ac:chgData name="Martyna Tkaczyk" userId="059c90509a4c460e" providerId="LiveId" clId="{D572E616-AF35-4D43-AF79-AF3E73C9BB04}" dt="2021-03-17T21:16:33.845" v="375" actId="207"/>
          <ac:spMkLst>
            <pc:docMk/>
            <pc:sldMk cId="2951607312" sldId="261"/>
            <ac:spMk id="2" creationId="{649AA89F-591F-4DCF-ADDA-302F953FFD73}"/>
          </ac:spMkLst>
        </pc:spChg>
        <pc:spChg chg="del">
          <ac:chgData name="Martyna Tkaczyk" userId="059c90509a4c460e" providerId="LiveId" clId="{D572E616-AF35-4D43-AF79-AF3E73C9BB04}" dt="2021-03-17T20:02:13.633" v="138"/>
          <ac:spMkLst>
            <pc:docMk/>
            <pc:sldMk cId="2951607312" sldId="261"/>
            <ac:spMk id="3" creationId="{2DF00587-2CFD-4620-9540-CD7EE85CEC45}"/>
          </ac:spMkLst>
        </pc:spChg>
        <pc:spChg chg="del">
          <ac:chgData name="Martyna Tkaczyk" userId="059c90509a4c460e" providerId="LiveId" clId="{D572E616-AF35-4D43-AF79-AF3E73C9BB04}" dt="2021-03-17T20:01:43.781" v="134"/>
          <ac:spMkLst>
            <pc:docMk/>
            <pc:sldMk cId="2951607312" sldId="261"/>
            <ac:spMk id="4" creationId="{568B2503-837E-45C2-8983-78CB9D4D1E57}"/>
          </ac:spMkLst>
        </pc:spChg>
        <pc:spChg chg="add mod">
          <ac:chgData name="Martyna Tkaczyk" userId="059c90509a4c460e" providerId="LiveId" clId="{D572E616-AF35-4D43-AF79-AF3E73C9BB04}" dt="2021-03-17T21:18:16.120" v="390" actId="207"/>
          <ac:spMkLst>
            <pc:docMk/>
            <pc:sldMk cId="2951607312" sldId="261"/>
            <ac:spMk id="5" creationId="{39650053-6085-48C9-A7F5-795D0D29EE88}"/>
          </ac:spMkLst>
        </pc:spChg>
        <pc:picChg chg="add mod">
          <ac:chgData name="Martyna Tkaczyk" userId="059c90509a4c460e" providerId="LiveId" clId="{D572E616-AF35-4D43-AF79-AF3E73C9BB04}" dt="2021-03-17T20:01:51.888" v="137" actId="14100"/>
          <ac:picMkLst>
            <pc:docMk/>
            <pc:sldMk cId="2951607312" sldId="261"/>
            <ac:picMk id="6146" creationId="{306FF5BA-057A-44DD-BC32-5B6ECD02DECD}"/>
          </ac:picMkLst>
        </pc:picChg>
        <pc:picChg chg="add mod">
          <ac:chgData name="Martyna Tkaczyk" userId="059c90509a4c460e" providerId="LiveId" clId="{D572E616-AF35-4D43-AF79-AF3E73C9BB04}" dt="2021-03-18T16:33:55.970" v="398" actId="1076"/>
          <ac:picMkLst>
            <pc:docMk/>
            <pc:sldMk cId="2951607312" sldId="261"/>
            <ac:picMk id="6148" creationId="{60EDA530-2F08-49A5-A537-1E6155B60099}"/>
          </ac:picMkLst>
        </pc:picChg>
      </pc:sldChg>
      <pc:sldChg chg="addSp delSp modSp new mod ord">
        <pc:chgData name="Martyna Tkaczyk" userId="059c90509a4c460e" providerId="LiveId" clId="{D572E616-AF35-4D43-AF79-AF3E73C9BB04}" dt="2021-03-18T16:30:13.650" v="397" actId="115"/>
        <pc:sldMkLst>
          <pc:docMk/>
          <pc:sldMk cId="2983153879" sldId="262"/>
        </pc:sldMkLst>
        <pc:spChg chg="mod">
          <ac:chgData name="Martyna Tkaczyk" userId="059c90509a4c460e" providerId="LiveId" clId="{D572E616-AF35-4D43-AF79-AF3E73C9BB04}" dt="2021-03-17T21:16:25.488" v="374" actId="207"/>
          <ac:spMkLst>
            <pc:docMk/>
            <pc:sldMk cId="2983153879" sldId="262"/>
            <ac:spMk id="2" creationId="{12FD778B-77BE-4A01-9E24-AE2B73E7DC0D}"/>
          </ac:spMkLst>
        </pc:spChg>
        <pc:spChg chg="mod">
          <ac:chgData name="Martyna Tkaczyk" userId="059c90509a4c460e" providerId="LiveId" clId="{D572E616-AF35-4D43-AF79-AF3E73C9BB04}" dt="2021-03-17T20:49:34.856" v="184" actId="27636"/>
          <ac:spMkLst>
            <pc:docMk/>
            <pc:sldMk cId="2983153879" sldId="262"/>
            <ac:spMk id="3" creationId="{790ACC50-2A3A-412D-A8BB-E62B92FFFD6A}"/>
          </ac:spMkLst>
        </pc:spChg>
        <pc:spChg chg="del">
          <ac:chgData name="Martyna Tkaczyk" userId="059c90509a4c460e" providerId="LiveId" clId="{D572E616-AF35-4D43-AF79-AF3E73C9BB04}" dt="2021-03-17T20:17:40.114" v="153"/>
          <ac:spMkLst>
            <pc:docMk/>
            <pc:sldMk cId="2983153879" sldId="262"/>
            <ac:spMk id="4" creationId="{B8DBD46B-9F5F-431A-B0DF-16F03FD249C6}"/>
          </ac:spMkLst>
        </pc:spChg>
        <pc:spChg chg="mod">
          <ac:chgData name="Martyna Tkaczyk" userId="059c90509a4c460e" providerId="LiveId" clId="{D572E616-AF35-4D43-AF79-AF3E73C9BB04}" dt="2021-03-17T20:49:34.871" v="185" actId="27636"/>
          <ac:spMkLst>
            <pc:docMk/>
            <pc:sldMk cId="2983153879" sldId="262"/>
            <ac:spMk id="5" creationId="{D3AD1E6C-0015-451D-8502-B88F02576A64}"/>
          </ac:spMkLst>
        </pc:spChg>
        <pc:spChg chg="add del mod">
          <ac:chgData name="Martyna Tkaczyk" userId="059c90509a4c460e" providerId="LiveId" clId="{D572E616-AF35-4D43-AF79-AF3E73C9BB04}" dt="2021-03-18T16:30:13.650" v="397" actId="115"/>
          <ac:spMkLst>
            <pc:docMk/>
            <pc:sldMk cId="2983153879" sldId="262"/>
            <ac:spMk id="6" creationId="{6171C657-A556-46CC-8C65-D954C8C4DF26}"/>
          </ac:spMkLst>
        </pc:spChg>
        <pc:spChg chg="add del mod">
          <ac:chgData name="Martyna Tkaczyk" userId="059c90509a4c460e" providerId="LiveId" clId="{D572E616-AF35-4D43-AF79-AF3E73C9BB04}" dt="2021-03-17T20:47:02.019" v="172"/>
          <ac:spMkLst>
            <pc:docMk/>
            <pc:sldMk cId="2983153879" sldId="262"/>
            <ac:spMk id="7" creationId="{CBB3BBCC-672C-4BA9-BBD9-BD18558AB41A}"/>
          </ac:spMkLst>
        </pc:spChg>
        <pc:picChg chg="add mod">
          <ac:chgData name="Martyna Tkaczyk" userId="059c90509a4c460e" providerId="LiveId" clId="{D572E616-AF35-4D43-AF79-AF3E73C9BB04}" dt="2021-03-17T20:17:58.967" v="157" actId="14100"/>
          <ac:picMkLst>
            <pc:docMk/>
            <pc:sldMk cId="2983153879" sldId="262"/>
            <ac:picMk id="7170" creationId="{A7DAC476-619E-44E0-8061-2C2D230744FB}"/>
          </ac:picMkLst>
        </pc:picChg>
      </pc:sldChg>
      <pc:sldChg chg="addSp delSp modSp new mod">
        <pc:chgData name="Martyna Tkaczyk" userId="059c90509a4c460e" providerId="LiveId" clId="{D572E616-AF35-4D43-AF79-AF3E73C9BB04}" dt="2021-03-17T21:16:46.188" v="377" actId="113"/>
        <pc:sldMkLst>
          <pc:docMk/>
          <pc:sldMk cId="2174912890" sldId="263"/>
        </pc:sldMkLst>
        <pc:spChg chg="del">
          <ac:chgData name="Martyna Tkaczyk" userId="059c90509a4c460e" providerId="LiveId" clId="{D572E616-AF35-4D43-AF79-AF3E73C9BB04}" dt="2021-03-17T20:40:26.435" v="161"/>
          <ac:spMkLst>
            <pc:docMk/>
            <pc:sldMk cId="2174912890" sldId="263"/>
            <ac:spMk id="2" creationId="{67E276D6-643A-4D9D-817F-34CD05C5CAC6}"/>
          </ac:spMkLst>
        </pc:spChg>
        <pc:spChg chg="add del">
          <ac:chgData name="Martyna Tkaczyk" userId="059c90509a4c460e" providerId="LiveId" clId="{D572E616-AF35-4D43-AF79-AF3E73C9BB04}" dt="2021-03-17T20:46:05.988" v="168"/>
          <ac:spMkLst>
            <pc:docMk/>
            <pc:sldMk cId="2174912890" sldId="263"/>
            <ac:spMk id="3" creationId="{FBC39020-06EF-42C8-9B10-81AA21FF7B0D}"/>
          </ac:spMkLst>
        </pc:spChg>
        <pc:spChg chg="add del mod">
          <ac:chgData name="Martyna Tkaczyk" userId="059c90509a4c460e" providerId="LiveId" clId="{D572E616-AF35-4D43-AF79-AF3E73C9BB04}" dt="2021-03-17T20:40:24.126" v="160"/>
          <ac:spMkLst>
            <pc:docMk/>
            <pc:sldMk cId="2174912890" sldId="263"/>
            <ac:spMk id="4" creationId="{21FA124A-49BC-423F-88BD-C7AE4973B66B}"/>
          </ac:spMkLst>
        </pc:spChg>
        <pc:spChg chg="add mod">
          <ac:chgData name="Martyna Tkaczyk" userId="059c90509a4c460e" providerId="LiveId" clId="{D572E616-AF35-4D43-AF79-AF3E73C9BB04}" dt="2021-03-17T21:16:46.188" v="377" actId="113"/>
          <ac:spMkLst>
            <pc:docMk/>
            <pc:sldMk cId="2174912890" sldId="263"/>
            <ac:spMk id="5" creationId="{AAC9D831-1912-4764-B62C-001D2CB61FD5}"/>
          </ac:spMkLst>
        </pc:spChg>
        <pc:spChg chg="add del mod">
          <ac:chgData name="Martyna Tkaczyk" userId="059c90509a4c460e" providerId="LiveId" clId="{D572E616-AF35-4D43-AF79-AF3E73C9BB04}" dt="2021-03-17T20:55:14.436" v="210"/>
          <ac:spMkLst>
            <pc:docMk/>
            <pc:sldMk cId="2174912890" sldId="263"/>
            <ac:spMk id="6" creationId="{C5BED0B0-3225-48C3-B561-C4F14AFF8EA6}"/>
          </ac:spMkLst>
        </pc:spChg>
        <pc:picChg chg="add del mod">
          <ac:chgData name="Martyna Tkaczyk" userId="059c90509a4c460e" providerId="LiveId" clId="{D572E616-AF35-4D43-AF79-AF3E73C9BB04}" dt="2021-03-17T20:54:54.183" v="209" actId="478"/>
          <ac:picMkLst>
            <pc:docMk/>
            <pc:sldMk cId="2174912890" sldId="263"/>
            <ac:picMk id="8196" creationId="{74EAFA12-C789-4EF4-95D3-45844B41CB5B}"/>
          </ac:picMkLst>
        </pc:picChg>
        <pc:picChg chg="add mod">
          <ac:chgData name="Martyna Tkaczyk" userId="059c90509a4c460e" providerId="LiveId" clId="{D572E616-AF35-4D43-AF79-AF3E73C9BB04}" dt="2021-03-17T20:55:37.595" v="215" actId="14100"/>
          <ac:picMkLst>
            <pc:docMk/>
            <pc:sldMk cId="2174912890" sldId="263"/>
            <ac:picMk id="8198" creationId="{1A1DE76D-32B1-4C37-81D6-8306CF67FF90}"/>
          </ac:picMkLst>
        </pc:picChg>
      </pc:sldChg>
      <pc:sldChg chg="addSp modSp new del mod">
        <pc:chgData name="Martyna Tkaczyk" userId="059c90509a4c460e" providerId="LiveId" clId="{D572E616-AF35-4D43-AF79-AF3E73C9BB04}" dt="2021-03-17T20:59:46.742" v="254" actId="47"/>
        <pc:sldMkLst>
          <pc:docMk/>
          <pc:sldMk cId="3499781441" sldId="264"/>
        </pc:sldMkLst>
        <pc:spChg chg="add mod">
          <ac:chgData name="Martyna Tkaczyk" userId="059c90509a4c460e" providerId="LiveId" clId="{D572E616-AF35-4D43-AF79-AF3E73C9BB04}" dt="2021-03-17T20:56:59.902" v="226" actId="14100"/>
          <ac:spMkLst>
            <pc:docMk/>
            <pc:sldMk cId="3499781441" sldId="264"/>
            <ac:spMk id="3" creationId="{5B039F06-AF1D-4BC6-84BF-67C33327FD0B}"/>
          </ac:spMkLst>
        </pc:spChg>
      </pc:sldChg>
      <pc:sldChg chg="addSp delSp modSp new mod">
        <pc:chgData name="Martyna Tkaczyk" userId="059c90509a4c460e" providerId="LiveId" clId="{D572E616-AF35-4D43-AF79-AF3E73C9BB04}" dt="2021-03-17T21:15:57.282" v="372" actId="27636"/>
        <pc:sldMkLst>
          <pc:docMk/>
          <pc:sldMk cId="2568947403" sldId="265"/>
        </pc:sldMkLst>
        <pc:spChg chg="mod">
          <ac:chgData name="Martyna Tkaczyk" userId="059c90509a4c460e" providerId="LiveId" clId="{D572E616-AF35-4D43-AF79-AF3E73C9BB04}" dt="2021-03-17T21:15:57.282" v="372" actId="27636"/>
          <ac:spMkLst>
            <pc:docMk/>
            <pc:sldMk cId="2568947403" sldId="265"/>
            <ac:spMk id="3" creationId="{FAF6FB46-A1E7-4929-87C1-7BCD57053A8B}"/>
          </ac:spMkLst>
        </pc:spChg>
        <pc:spChg chg="mod">
          <ac:chgData name="Martyna Tkaczyk" userId="059c90509a4c460e" providerId="LiveId" clId="{D572E616-AF35-4D43-AF79-AF3E73C9BB04}" dt="2021-03-17T21:05:09.225" v="290" actId="27636"/>
          <ac:spMkLst>
            <pc:docMk/>
            <pc:sldMk cId="2568947403" sldId="265"/>
            <ac:spMk id="4" creationId="{12539E28-72A6-4A69-85FB-F60003638E7E}"/>
          </ac:spMkLst>
        </pc:spChg>
        <pc:picChg chg="add del mod">
          <ac:chgData name="Martyna Tkaczyk" userId="059c90509a4c460e" providerId="LiveId" clId="{D572E616-AF35-4D43-AF79-AF3E73C9BB04}" dt="2021-03-17T21:05:04.165" v="288"/>
          <ac:picMkLst>
            <pc:docMk/>
            <pc:sldMk cId="2568947403" sldId="265"/>
            <ac:picMk id="9218" creationId="{636085BE-B79F-4C1A-9067-B90B3715D8D9}"/>
          </ac:picMkLst>
        </pc:picChg>
        <pc:picChg chg="add mod">
          <ac:chgData name="Martyna Tkaczyk" userId="059c90509a4c460e" providerId="LiveId" clId="{D572E616-AF35-4D43-AF79-AF3E73C9BB04}" dt="2021-03-17T21:06:46.270" v="294" actId="14100"/>
          <ac:picMkLst>
            <pc:docMk/>
            <pc:sldMk cId="2568947403" sldId="265"/>
            <ac:picMk id="9220" creationId="{8E65FA2A-6116-4D06-9E36-4D05864DB97A}"/>
          </ac:picMkLst>
        </pc:picChg>
      </pc:sldChg>
      <pc:sldChg chg="new del">
        <pc:chgData name="Martyna Tkaczyk" userId="059c90509a4c460e" providerId="LiveId" clId="{D572E616-AF35-4D43-AF79-AF3E73C9BB04}" dt="2021-03-17T20:57:07.669" v="228" actId="680"/>
        <pc:sldMkLst>
          <pc:docMk/>
          <pc:sldMk cId="3976193337" sldId="265"/>
        </pc:sldMkLst>
      </pc:sldChg>
      <pc:sldChg chg="addSp modSp new mod ord">
        <pc:chgData name="Martyna Tkaczyk" userId="059c90509a4c460e" providerId="LiveId" clId="{D572E616-AF35-4D43-AF79-AF3E73C9BB04}" dt="2021-03-17T21:17:55.157" v="389" actId="14100"/>
        <pc:sldMkLst>
          <pc:docMk/>
          <pc:sldMk cId="4261597460" sldId="266"/>
        </pc:sldMkLst>
        <pc:spChg chg="mod">
          <ac:chgData name="Martyna Tkaczyk" userId="059c90509a4c460e" providerId="LiveId" clId="{D572E616-AF35-4D43-AF79-AF3E73C9BB04}" dt="2021-03-17T21:17:06.020" v="380" actId="14100"/>
          <ac:spMkLst>
            <pc:docMk/>
            <pc:sldMk cId="4261597460" sldId="266"/>
            <ac:spMk id="2" creationId="{A33001AE-4A24-411F-8DC3-6A2F1E1E9BF6}"/>
          </ac:spMkLst>
        </pc:spChg>
        <pc:picChg chg="add mod">
          <ac:chgData name="Martyna Tkaczyk" userId="059c90509a4c460e" providerId="LiveId" clId="{D572E616-AF35-4D43-AF79-AF3E73C9BB04}" dt="2021-03-17T21:17:55.157" v="389" actId="14100"/>
          <ac:picMkLst>
            <pc:docMk/>
            <pc:sldMk cId="4261597460" sldId="266"/>
            <ac:picMk id="10242" creationId="{9D3F76FD-2869-4090-8382-FAE64ADAF0E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85BA37-0860-455C-9335-0AD0990A8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C46538A-8EB0-42A2-8967-A2CEB7931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2CED06C-61CC-4ED3-9A79-400F2DE55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CAA-D73F-45A6-8C42-9880D535E758}" type="datetimeFigureOut">
              <a:rPr lang="pl-PL" smtClean="0"/>
              <a:t>18.03.2021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62DCD4A-F15C-4C33-AF48-5C8B0F757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150C297-0359-4105-85E2-53EF3D8AE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CA8D8-F754-495F-98CC-0C10D7FC26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7954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922AE2-8EB1-434E-8AC5-F1FEF6DB4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F2E9466-940F-49C9-A351-96D35162E0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9D86767-49CF-423A-974D-25D564EA4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CAA-D73F-45A6-8C42-9880D535E758}" type="datetimeFigureOut">
              <a:rPr lang="pl-PL" smtClean="0"/>
              <a:t>18.03.2021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FC901F3-30D2-484F-A792-63C417F3D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BA66BC1-61F3-4D28-89C3-47C256B53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CA8D8-F754-495F-98CC-0C10D7FC26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9426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5E51AC63-8913-4AB2-B3CE-32CB5D5364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105765A-7C5D-41AF-9164-6A9011CF20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577402D-DE23-4AF0-A48A-3394B5021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CAA-D73F-45A6-8C42-9880D535E758}" type="datetimeFigureOut">
              <a:rPr lang="pl-PL" smtClean="0"/>
              <a:t>18.03.2021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673F298-A8B6-4F59-B180-8A2FC0F57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A08AB71-9C48-48ED-BF1E-536132AE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CA8D8-F754-495F-98CC-0C10D7FC26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8927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61360C-45EE-4426-983E-8522CDA42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B2549D-8918-46CA-B360-561FBFDA1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5CE2CF4-3D72-4C8F-B234-01D58104C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CAA-D73F-45A6-8C42-9880D535E758}" type="datetimeFigureOut">
              <a:rPr lang="pl-PL" smtClean="0"/>
              <a:t>18.03.2021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F6B18BF-CD92-44AE-8201-A5D9F6E37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C2029C9-2CB8-467F-AB52-C805EE56D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CA8D8-F754-495F-98CC-0C10D7FC26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255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E1C6CE-F6D3-476C-BF54-4965388F5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5CF3D39-5A6B-4ED6-AA20-704CE59B7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8DAD1D5-B07E-4BC7-AFBC-990F16791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CAA-D73F-45A6-8C42-9880D535E758}" type="datetimeFigureOut">
              <a:rPr lang="pl-PL" smtClean="0"/>
              <a:t>18.03.2021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3520B0B-91C2-42AF-8F04-7A7E93FD5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B8DA81B-E602-462C-ADE8-6AEDA660B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CA8D8-F754-495F-98CC-0C10D7FC26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7897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8E10CA-393E-46FB-BED1-77ED68361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406733-9ABE-422B-89C9-307FF6E480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E6FDABE-9A05-41F3-91F4-AF5B3C4457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A4375D4-82F9-448D-9C96-A47B3CF46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CAA-D73F-45A6-8C42-9880D535E758}" type="datetimeFigureOut">
              <a:rPr lang="pl-PL" smtClean="0"/>
              <a:t>18.03.2021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10E3214-5A21-4323-B2C1-80E4D765A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2DAFB49-8C8D-46F1-9575-835352900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CA8D8-F754-495F-98CC-0C10D7FC26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9020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A01195-5A13-4029-8756-58B1F8408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F1E9C61-1312-41E4-9178-775C1FE52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E80DF56-E57C-44AB-885B-EEFA2604C3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FC20FCC-433F-489D-965C-91D702C6B1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237E451-34A0-4FAF-B4F7-A73E94C16F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F977BAA-6616-4938-B151-1CD7E4154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CAA-D73F-45A6-8C42-9880D535E758}" type="datetimeFigureOut">
              <a:rPr lang="pl-PL" smtClean="0"/>
              <a:t>18.03.2021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B4B3B07-2A67-4EE2-AE44-FB5E2E507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404C247-A758-493F-92D9-9800A59F9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CA8D8-F754-495F-98CC-0C10D7FC26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1625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53E2DC-4D86-46A0-80A8-908BF6133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F8474A1-B93D-4AB2-9E0F-7245F1C31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CAA-D73F-45A6-8C42-9880D535E758}" type="datetimeFigureOut">
              <a:rPr lang="pl-PL" smtClean="0"/>
              <a:t>18.03.2021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93247FE-6631-4ED0-8ADC-037AF50C2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CB150BF-0A71-487A-83CC-8BB82BAE0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CA8D8-F754-495F-98CC-0C10D7FC26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810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72A7652-B3E0-412E-84C4-CD6755EA4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CAA-D73F-45A6-8C42-9880D535E758}" type="datetimeFigureOut">
              <a:rPr lang="pl-PL" smtClean="0"/>
              <a:t>18.03.2021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D33445E-9909-4B14-AAE3-826E0414E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9E30843-21EF-4AAD-BF96-68D0F53C1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CA8D8-F754-495F-98CC-0C10D7FC26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7351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1790E0-D671-4A9F-9073-D91EE7556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31913E-1B92-453E-BAA2-D7EF60E0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4DB789E-B9F2-4EEF-B8CB-22D2926ECB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295D301-35DE-4E09-BFAF-F0BC8B611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CAA-D73F-45A6-8C42-9880D535E758}" type="datetimeFigureOut">
              <a:rPr lang="pl-PL" smtClean="0"/>
              <a:t>18.03.2021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ABD713A-456C-4655-91B3-2AB3D7875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D2B4365-49A0-4FAC-A4D7-6D7ED3CB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CA8D8-F754-495F-98CC-0C10D7FC26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196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0BEB37-23D1-41C6-BDA1-9EAB7BF5B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2581B96-01EC-4B05-A227-61602CA017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DC9A2C3-DDB7-4F54-88A4-790DBC4232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15DBE16-6E84-4DDE-A813-F02165BAF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CAA-D73F-45A6-8C42-9880D535E758}" type="datetimeFigureOut">
              <a:rPr lang="pl-PL" smtClean="0"/>
              <a:t>18.03.2021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6E62860-A360-4DA0-9282-26613E0D9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2E77B44-C7E8-4EB3-97A7-83C9BB078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CA8D8-F754-495F-98CC-0C10D7FC26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127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662CF365-4611-423E-A0CE-AB0B828D2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39B028C-AA44-4422-A476-5EBD69A97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8EFA9F3-8325-41A4-ACCD-FCCB7944E9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0FCAA-D73F-45A6-8C42-9880D535E758}" type="datetimeFigureOut">
              <a:rPr lang="pl-PL" smtClean="0"/>
              <a:t>18.03.2021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30D85C2-13CC-45E4-85AB-85A5087429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ACC39A8-BE64-49CB-98C6-B75209F37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CA8D8-F754-495F-98CC-0C10D7FC26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701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089EED9-F54D-4F20-A2C6-949DE41769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1A85619E-59AB-4E59-8DD1-77D17FCB33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6150" cy="6858000"/>
          </a:xfrm>
          <a:custGeom>
            <a:avLst/>
            <a:gdLst>
              <a:gd name="connsiteX0" fmla="*/ 0 w 7579856"/>
              <a:gd name="connsiteY0" fmla="*/ 0 h 6858000"/>
              <a:gd name="connsiteX1" fmla="*/ 7579856 w 7579856"/>
              <a:gd name="connsiteY1" fmla="*/ 0 h 6858000"/>
              <a:gd name="connsiteX2" fmla="*/ 7470504 w 7579856"/>
              <a:gd name="connsiteY2" fmla="*/ 260102 h 6858000"/>
              <a:gd name="connsiteX3" fmla="*/ 7382971 w 7579856"/>
              <a:gd name="connsiteY3" fmla="*/ 293939 h 6858000"/>
              <a:gd name="connsiteX4" fmla="*/ 7424315 w 7579856"/>
              <a:gd name="connsiteY4" fmla="*/ 333533 h 6858000"/>
              <a:gd name="connsiteX5" fmla="*/ 7371566 w 7579856"/>
              <a:gd name="connsiteY5" fmla="*/ 479678 h 6858000"/>
              <a:gd name="connsiteX6" fmla="*/ 7333409 w 7579856"/>
              <a:gd name="connsiteY6" fmla="*/ 639474 h 6858000"/>
              <a:gd name="connsiteX7" fmla="*/ 7277592 w 7579856"/>
              <a:gd name="connsiteY7" fmla="*/ 752461 h 6858000"/>
              <a:gd name="connsiteX8" fmla="*/ 7168002 w 7579856"/>
              <a:gd name="connsiteY8" fmla="*/ 908523 h 6858000"/>
              <a:gd name="connsiteX9" fmla="*/ 6878697 w 7579856"/>
              <a:gd name="connsiteY9" fmla="*/ 1346641 h 6858000"/>
              <a:gd name="connsiteX10" fmla="*/ 6794992 w 7579856"/>
              <a:gd name="connsiteY10" fmla="*/ 1562952 h 6858000"/>
              <a:gd name="connsiteX11" fmla="*/ 6734639 w 7579856"/>
              <a:gd name="connsiteY11" fmla="*/ 1920622 h 6858000"/>
              <a:gd name="connsiteX12" fmla="*/ 6730519 w 7579856"/>
              <a:gd name="connsiteY12" fmla="*/ 2097872 h 6858000"/>
              <a:gd name="connsiteX13" fmla="*/ 6705894 w 7579856"/>
              <a:gd name="connsiteY13" fmla="*/ 2420416 h 6858000"/>
              <a:gd name="connsiteX14" fmla="*/ 6683705 w 7579856"/>
              <a:gd name="connsiteY14" fmla="*/ 2654677 h 6858000"/>
              <a:gd name="connsiteX15" fmla="*/ 6638423 w 7579856"/>
              <a:gd name="connsiteY15" fmla="*/ 2846969 h 6858000"/>
              <a:gd name="connsiteX16" fmla="*/ 6553674 w 7579856"/>
              <a:gd name="connsiteY16" fmla="*/ 3101886 h 6858000"/>
              <a:gd name="connsiteX17" fmla="*/ 6511102 w 7579856"/>
              <a:gd name="connsiteY17" fmla="*/ 3227971 h 6858000"/>
              <a:gd name="connsiteX18" fmla="*/ 6492768 w 7579856"/>
              <a:gd name="connsiteY18" fmla="*/ 3410007 h 6858000"/>
              <a:gd name="connsiteX19" fmla="*/ 6483278 w 7579856"/>
              <a:gd name="connsiteY19" fmla="*/ 3413112 h 6858000"/>
              <a:gd name="connsiteX20" fmla="*/ 6457853 w 7579856"/>
              <a:gd name="connsiteY20" fmla="*/ 3475597 h 6858000"/>
              <a:gd name="connsiteX21" fmla="*/ 6410459 w 7579856"/>
              <a:gd name="connsiteY21" fmla="*/ 3726672 h 6858000"/>
              <a:gd name="connsiteX22" fmla="*/ 6359621 w 7579856"/>
              <a:gd name="connsiteY22" fmla="*/ 3847892 h 6858000"/>
              <a:gd name="connsiteX23" fmla="*/ 6334856 w 7579856"/>
              <a:gd name="connsiteY23" fmla="*/ 3885724 h 6858000"/>
              <a:gd name="connsiteX24" fmla="*/ 6293786 w 7579856"/>
              <a:gd name="connsiteY24" fmla="*/ 3949434 h 6858000"/>
              <a:gd name="connsiteX25" fmla="*/ 6245606 w 7579856"/>
              <a:gd name="connsiteY25" fmla="*/ 3999200 h 6858000"/>
              <a:gd name="connsiteX26" fmla="*/ 6141951 w 7579856"/>
              <a:gd name="connsiteY26" fmla="*/ 4086732 h 6858000"/>
              <a:gd name="connsiteX27" fmla="*/ 6078664 w 7579856"/>
              <a:gd name="connsiteY27" fmla="*/ 4186250 h 6858000"/>
              <a:gd name="connsiteX28" fmla="*/ 6022393 w 7579856"/>
              <a:gd name="connsiteY28" fmla="*/ 4256032 h 6858000"/>
              <a:gd name="connsiteX29" fmla="*/ 5948407 w 7579856"/>
              <a:gd name="connsiteY29" fmla="*/ 4384326 h 6858000"/>
              <a:gd name="connsiteX30" fmla="*/ 5876649 w 7579856"/>
              <a:gd name="connsiteY30" fmla="*/ 4557747 h 6858000"/>
              <a:gd name="connsiteX31" fmla="*/ 5843760 w 7579856"/>
              <a:gd name="connsiteY31" fmla="*/ 4628455 h 6858000"/>
              <a:gd name="connsiteX32" fmla="*/ 5770009 w 7579856"/>
              <a:gd name="connsiteY32" fmla="*/ 4708689 h 6858000"/>
              <a:gd name="connsiteX33" fmla="*/ 5725056 w 7579856"/>
              <a:gd name="connsiteY33" fmla="*/ 4751553 h 6858000"/>
              <a:gd name="connsiteX34" fmla="*/ 5673106 w 7579856"/>
              <a:gd name="connsiteY34" fmla="*/ 4803022 h 6858000"/>
              <a:gd name="connsiteX35" fmla="*/ 5646635 w 7579856"/>
              <a:gd name="connsiteY35" fmla="*/ 4918486 h 6858000"/>
              <a:gd name="connsiteX36" fmla="*/ 5632308 w 7579856"/>
              <a:gd name="connsiteY36" fmla="*/ 5003261 h 6858000"/>
              <a:gd name="connsiteX37" fmla="*/ 5600041 w 7579856"/>
              <a:gd name="connsiteY37" fmla="*/ 5126502 h 6858000"/>
              <a:gd name="connsiteX38" fmla="*/ 5593786 w 7579856"/>
              <a:gd name="connsiteY38" fmla="*/ 5183759 h 6858000"/>
              <a:gd name="connsiteX39" fmla="*/ 5566847 w 7579856"/>
              <a:gd name="connsiteY39" fmla="*/ 5283130 h 6858000"/>
              <a:gd name="connsiteX40" fmla="*/ 5545211 w 7579856"/>
              <a:gd name="connsiteY40" fmla="*/ 5391620 h 6858000"/>
              <a:gd name="connsiteX41" fmla="*/ 5504490 w 7579856"/>
              <a:gd name="connsiteY41" fmla="*/ 5443028 h 6858000"/>
              <a:gd name="connsiteX42" fmla="*/ 5495036 w 7579856"/>
              <a:gd name="connsiteY42" fmla="*/ 5535042 h 6858000"/>
              <a:gd name="connsiteX43" fmla="*/ 5481653 w 7579856"/>
              <a:gd name="connsiteY43" fmla="*/ 5579759 h 6858000"/>
              <a:gd name="connsiteX44" fmla="*/ 5453795 w 7579856"/>
              <a:gd name="connsiteY44" fmla="*/ 5665992 h 6858000"/>
              <a:gd name="connsiteX45" fmla="*/ 5417837 w 7579856"/>
              <a:gd name="connsiteY45" fmla="*/ 5741729 h 6858000"/>
              <a:gd name="connsiteX46" fmla="*/ 5398588 w 7579856"/>
              <a:gd name="connsiteY46" fmla="*/ 5893367 h 6858000"/>
              <a:gd name="connsiteX47" fmla="*/ 5412427 w 7579856"/>
              <a:gd name="connsiteY47" fmla="*/ 5943796 h 6858000"/>
              <a:gd name="connsiteX48" fmla="*/ 5400101 w 7579856"/>
              <a:gd name="connsiteY48" fmla="*/ 6000335 h 6858000"/>
              <a:gd name="connsiteX49" fmla="*/ 5408124 w 7579856"/>
              <a:gd name="connsiteY49" fmla="*/ 6055832 h 6858000"/>
              <a:gd name="connsiteX50" fmla="*/ 5382772 w 7579856"/>
              <a:gd name="connsiteY50" fmla="*/ 6106527 h 6858000"/>
              <a:gd name="connsiteX51" fmla="*/ 5354118 w 7579856"/>
              <a:gd name="connsiteY51" fmla="*/ 6177715 h 6858000"/>
              <a:gd name="connsiteX52" fmla="*/ 5352724 w 7579856"/>
              <a:gd name="connsiteY52" fmla="*/ 6231835 h 6858000"/>
              <a:gd name="connsiteX53" fmla="*/ 5314801 w 7579856"/>
              <a:gd name="connsiteY53" fmla="*/ 6378377 h 6858000"/>
              <a:gd name="connsiteX54" fmla="*/ 5346289 w 7579856"/>
              <a:gd name="connsiteY54" fmla="*/ 6531204 h 6858000"/>
              <a:gd name="connsiteX55" fmla="*/ 5296493 w 7579856"/>
              <a:gd name="connsiteY55" fmla="*/ 6828948 h 6858000"/>
              <a:gd name="connsiteX56" fmla="*/ 5299149 w 7579856"/>
              <a:gd name="connsiteY56" fmla="*/ 6850700 h 6858000"/>
              <a:gd name="connsiteX57" fmla="*/ 5293995 w 7579856"/>
              <a:gd name="connsiteY57" fmla="*/ 6858000 h 6858000"/>
              <a:gd name="connsiteX58" fmla="*/ 0 w 7579856"/>
              <a:gd name="connsiteY58" fmla="*/ 6858000 h 6858000"/>
              <a:gd name="connsiteX0" fmla="*/ 0 w 7579856"/>
              <a:gd name="connsiteY0" fmla="*/ 0 h 6858000"/>
              <a:gd name="connsiteX1" fmla="*/ 7579856 w 7579856"/>
              <a:gd name="connsiteY1" fmla="*/ 0 h 6858000"/>
              <a:gd name="connsiteX2" fmla="*/ 7470504 w 7579856"/>
              <a:gd name="connsiteY2" fmla="*/ 260102 h 6858000"/>
              <a:gd name="connsiteX3" fmla="*/ 7382971 w 7579856"/>
              <a:gd name="connsiteY3" fmla="*/ 293939 h 6858000"/>
              <a:gd name="connsiteX4" fmla="*/ 7371566 w 7579856"/>
              <a:gd name="connsiteY4" fmla="*/ 479678 h 6858000"/>
              <a:gd name="connsiteX5" fmla="*/ 7333409 w 7579856"/>
              <a:gd name="connsiteY5" fmla="*/ 639474 h 6858000"/>
              <a:gd name="connsiteX6" fmla="*/ 7277592 w 7579856"/>
              <a:gd name="connsiteY6" fmla="*/ 752461 h 6858000"/>
              <a:gd name="connsiteX7" fmla="*/ 7168002 w 7579856"/>
              <a:gd name="connsiteY7" fmla="*/ 908523 h 6858000"/>
              <a:gd name="connsiteX8" fmla="*/ 6878697 w 7579856"/>
              <a:gd name="connsiteY8" fmla="*/ 1346641 h 6858000"/>
              <a:gd name="connsiteX9" fmla="*/ 6794992 w 7579856"/>
              <a:gd name="connsiteY9" fmla="*/ 1562952 h 6858000"/>
              <a:gd name="connsiteX10" fmla="*/ 6734639 w 7579856"/>
              <a:gd name="connsiteY10" fmla="*/ 1920622 h 6858000"/>
              <a:gd name="connsiteX11" fmla="*/ 6730519 w 7579856"/>
              <a:gd name="connsiteY11" fmla="*/ 2097872 h 6858000"/>
              <a:gd name="connsiteX12" fmla="*/ 6705894 w 7579856"/>
              <a:gd name="connsiteY12" fmla="*/ 2420416 h 6858000"/>
              <a:gd name="connsiteX13" fmla="*/ 6683705 w 7579856"/>
              <a:gd name="connsiteY13" fmla="*/ 2654677 h 6858000"/>
              <a:gd name="connsiteX14" fmla="*/ 6638423 w 7579856"/>
              <a:gd name="connsiteY14" fmla="*/ 2846969 h 6858000"/>
              <a:gd name="connsiteX15" fmla="*/ 6553674 w 7579856"/>
              <a:gd name="connsiteY15" fmla="*/ 3101886 h 6858000"/>
              <a:gd name="connsiteX16" fmla="*/ 6511102 w 7579856"/>
              <a:gd name="connsiteY16" fmla="*/ 3227971 h 6858000"/>
              <a:gd name="connsiteX17" fmla="*/ 6492768 w 7579856"/>
              <a:gd name="connsiteY17" fmla="*/ 3410007 h 6858000"/>
              <a:gd name="connsiteX18" fmla="*/ 6483278 w 7579856"/>
              <a:gd name="connsiteY18" fmla="*/ 3413112 h 6858000"/>
              <a:gd name="connsiteX19" fmla="*/ 6457853 w 7579856"/>
              <a:gd name="connsiteY19" fmla="*/ 3475597 h 6858000"/>
              <a:gd name="connsiteX20" fmla="*/ 6410459 w 7579856"/>
              <a:gd name="connsiteY20" fmla="*/ 3726672 h 6858000"/>
              <a:gd name="connsiteX21" fmla="*/ 6359621 w 7579856"/>
              <a:gd name="connsiteY21" fmla="*/ 3847892 h 6858000"/>
              <a:gd name="connsiteX22" fmla="*/ 6334856 w 7579856"/>
              <a:gd name="connsiteY22" fmla="*/ 3885724 h 6858000"/>
              <a:gd name="connsiteX23" fmla="*/ 6293786 w 7579856"/>
              <a:gd name="connsiteY23" fmla="*/ 3949434 h 6858000"/>
              <a:gd name="connsiteX24" fmla="*/ 6245606 w 7579856"/>
              <a:gd name="connsiteY24" fmla="*/ 3999200 h 6858000"/>
              <a:gd name="connsiteX25" fmla="*/ 6141951 w 7579856"/>
              <a:gd name="connsiteY25" fmla="*/ 4086732 h 6858000"/>
              <a:gd name="connsiteX26" fmla="*/ 6078664 w 7579856"/>
              <a:gd name="connsiteY26" fmla="*/ 4186250 h 6858000"/>
              <a:gd name="connsiteX27" fmla="*/ 6022393 w 7579856"/>
              <a:gd name="connsiteY27" fmla="*/ 4256032 h 6858000"/>
              <a:gd name="connsiteX28" fmla="*/ 5948407 w 7579856"/>
              <a:gd name="connsiteY28" fmla="*/ 4384326 h 6858000"/>
              <a:gd name="connsiteX29" fmla="*/ 5876649 w 7579856"/>
              <a:gd name="connsiteY29" fmla="*/ 4557747 h 6858000"/>
              <a:gd name="connsiteX30" fmla="*/ 5843760 w 7579856"/>
              <a:gd name="connsiteY30" fmla="*/ 4628455 h 6858000"/>
              <a:gd name="connsiteX31" fmla="*/ 5770009 w 7579856"/>
              <a:gd name="connsiteY31" fmla="*/ 4708689 h 6858000"/>
              <a:gd name="connsiteX32" fmla="*/ 5725056 w 7579856"/>
              <a:gd name="connsiteY32" fmla="*/ 4751553 h 6858000"/>
              <a:gd name="connsiteX33" fmla="*/ 5673106 w 7579856"/>
              <a:gd name="connsiteY33" fmla="*/ 4803022 h 6858000"/>
              <a:gd name="connsiteX34" fmla="*/ 5646635 w 7579856"/>
              <a:gd name="connsiteY34" fmla="*/ 4918486 h 6858000"/>
              <a:gd name="connsiteX35" fmla="*/ 5632308 w 7579856"/>
              <a:gd name="connsiteY35" fmla="*/ 5003261 h 6858000"/>
              <a:gd name="connsiteX36" fmla="*/ 5600041 w 7579856"/>
              <a:gd name="connsiteY36" fmla="*/ 5126502 h 6858000"/>
              <a:gd name="connsiteX37" fmla="*/ 5593786 w 7579856"/>
              <a:gd name="connsiteY37" fmla="*/ 5183759 h 6858000"/>
              <a:gd name="connsiteX38" fmla="*/ 5566847 w 7579856"/>
              <a:gd name="connsiteY38" fmla="*/ 5283130 h 6858000"/>
              <a:gd name="connsiteX39" fmla="*/ 5545211 w 7579856"/>
              <a:gd name="connsiteY39" fmla="*/ 5391620 h 6858000"/>
              <a:gd name="connsiteX40" fmla="*/ 5504490 w 7579856"/>
              <a:gd name="connsiteY40" fmla="*/ 5443028 h 6858000"/>
              <a:gd name="connsiteX41" fmla="*/ 5495036 w 7579856"/>
              <a:gd name="connsiteY41" fmla="*/ 5535042 h 6858000"/>
              <a:gd name="connsiteX42" fmla="*/ 5481653 w 7579856"/>
              <a:gd name="connsiteY42" fmla="*/ 5579759 h 6858000"/>
              <a:gd name="connsiteX43" fmla="*/ 5453795 w 7579856"/>
              <a:gd name="connsiteY43" fmla="*/ 5665992 h 6858000"/>
              <a:gd name="connsiteX44" fmla="*/ 5417837 w 7579856"/>
              <a:gd name="connsiteY44" fmla="*/ 5741729 h 6858000"/>
              <a:gd name="connsiteX45" fmla="*/ 5398588 w 7579856"/>
              <a:gd name="connsiteY45" fmla="*/ 5893367 h 6858000"/>
              <a:gd name="connsiteX46" fmla="*/ 5412427 w 7579856"/>
              <a:gd name="connsiteY46" fmla="*/ 5943796 h 6858000"/>
              <a:gd name="connsiteX47" fmla="*/ 5400101 w 7579856"/>
              <a:gd name="connsiteY47" fmla="*/ 6000335 h 6858000"/>
              <a:gd name="connsiteX48" fmla="*/ 5408124 w 7579856"/>
              <a:gd name="connsiteY48" fmla="*/ 6055832 h 6858000"/>
              <a:gd name="connsiteX49" fmla="*/ 5382772 w 7579856"/>
              <a:gd name="connsiteY49" fmla="*/ 6106527 h 6858000"/>
              <a:gd name="connsiteX50" fmla="*/ 5354118 w 7579856"/>
              <a:gd name="connsiteY50" fmla="*/ 6177715 h 6858000"/>
              <a:gd name="connsiteX51" fmla="*/ 5352724 w 7579856"/>
              <a:gd name="connsiteY51" fmla="*/ 6231835 h 6858000"/>
              <a:gd name="connsiteX52" fmla="*/ 5314801 w 7579856"/>
              <a:gd name="connsiteY52" fmla="*/ 6378377 h 6858000"/>
              <a:gd name="connsiteX53" fmla="*/ 5346289 w 7579856"/>
              <a:gd name="connsiteY53" fmla="*/ 6531204 h 6858000"/>
              <a:gd name="connsiteX54" fmla="*/ 5296493 w 7579856"/>
              <a:gd name="connsiteY54" fmla="*/ 6828948 h 6858000"/>
              <a:gd name="connsiteX55" fmla="*/ 5299149 w 7579856"/>
              <a:gd name="connsiteY55" fmla="*/ 6850700 h 6858000"/>
              <a:gd name="connsiteX56" fmla="*/ 5293995 w 7579856"/>
              <a:gd name="connsiteY56" fmla="*/ 6858000 h 6858000"/>
              <a:gd name="connsiteX57" fmla="*/ 0 w 7579856"/>
              <a:gd name="connsiteY57" fmla="*/ 6858000 h 6858000"/>
              <a:gd name="connsiteX58" fmla="*/ 0 w 7579856"/>
              <a:gd name="connsiteY58" fmla="*/ 0 h 6858000"/>
              <a:gd name="connsiteX0" fmla="*/ 0 w 7579856"/>
              <a:gd name="connsiteY0" fmla="*/ 0 h 6858000"/>
              <a:gd name="connsiteX1" fmla="*/ 7579856 w 7579856"/>
              <a:gd name="connsiteY1" fmla="*/ 0 h 6858000"/>
              <a:gd name="connsiteX2" fmla="*/ 7470504 w 7579856"/>
              <a:gd name="connsiteY2" fmla="*/ 260102 h 6858000"/>
              <a:gd name="connsiteX3" fmla="*/ 7393573 w 7579856"/>
              <a:gd name="connsiteY3" fmla="*/ 399956 h 6858000"/>
              <a:gd name="connsiteX4" fmla="*/ 7371566 w 7579856"/>
              <a:gd name="connsiteY4" fmla="*/ 479678 h 6858000"/>
              <a:gd name="connsiteX5" fmla="*/ 7333409 w 7579856"/>
              <a:gd name="connsiteY5" fmla="*/ 639474 h 6858000"/>
              <a:gd name="connsiteX6" fmla="*/ 7277592 w 7579856"/>
              <a:gd name="connsiteY6" fmla="*/ 752461 h 6858000"/>
              <a:gd name="connsiteX7" fmla="*/ 7168002 w 7579856"/>
              <a:gd name="connsiteY7" fmla="*/ 908523 h 6858000"/>
              <a:gd name="connsiteX8" fmla="*/ 6878697 w 7579856"/>
              <a:gd name="connsiteY8" fmla="*/ 1346641 h 6858000"/>
              <a:gd name="connsiteX9" fmla="*/ 6794992 w 7579856"/>
              <a:gd name="connsiteY9" fmla="*/ 1562952 h 6858000"/>
              <a:gd name="connsiteX10" fmla="*/ 6734639 w 7579856"/>
              <a:gd name="connsiteY10" fmla="*/ 1920622 h 6858000"/>
              <a:gd name="connsiteX11" fmla="*/ 6730519 w 7579856"/>
              <a:gd name="connsiteY11" fmla="*/ 2097872 h 6858000"/>
              <a:gd name="connsiteX12" fmla="*/ 6705894 w 7579856"/>
              <a:gd name="connsiteY12" fmla="*/ 2420416 h 6858000"/>
              <a:gd name="connsiteX13" fmla="*/ 6683705 w 7579856"/>
              <a:gd name="connsiteY13" fmla="*/ 2654677 h 6858000"/>
              <a:gd name="connsiteX14" fmla="*/ 6638423 w 7579856"/>
              <a:gd name="connsiteY14" fmla="*/ 2846969 h 6858000"/>
              <a:gd name="connsiteX15" fmla="*/ 6553674 w 7579856"/>
              <a:gd name="connsiteY15" fmla="*/ 3101886 h 6858000"/>
              <a:gd name="connsiteX16" fmla="*/ 6511102 w 7579856"/>
              <a:gd name="connsiteY16" fmla="*/ 3227971 h 6858000"/>
              <a:gd name="connsiteX17" fmla="*/ 6492768 w 7579856"/>
              <a:gd name="connsiteY17" fmla="*/ 3410007 h 6858000"/>
              <a:gd name="connsiteX18" fmla="*/ 6483278 w 7579856"/>
              <a:gd name="connsiteY18" fmla="*/ 3413112 h 6858000"/>
              <a:gd name="connsiteX19" fmla="*/ 6457853 w 7579856"/>
              <a:gd name="connsiteY19" fmla="*/ 3475597 h 6858000"/>
              <a:gd name="connsiteX20" fmla="*/ 6410459 w 7579856"/>
              <a:gd name="connsiteY20" fmla="*/ 3726672 h 6858000"/>
              <a:gd name="connsiteX21" fmla="*/ 6359621 w 7579856"/>
              <a:gd name="connsiteY21" fmla="*/ 3847892 h 6858000"/>
              <a:gd name="connsiteX22" fmla="*/ 6334856 w 7579856"/>
              <a:gd name="connsiteY22" fmla="*/ 3885724 h 6858000"/>
              <a:gd name="connsiteX23" fmla="*/ 6293786 w 7579856"/>
              <a:gd name="connsiteY23" fmla="*/ 3949434 h 6858000"/>
              <a:gd name="connsiteX24" fmla="*/ 6245606 w 7579856"/>
              <a:gd name="connsiteY24" fmla="*/ 3999200 h 6858000"/>
              <a:gd name="connsiteX25" fmla="*/ 6141951 w 7579856"/>
              <a:gd name="connsiteY25" fmla="*/ 4086732 h 6858000"/>
              <a:gd name="connsiteX26" fmla="*/ 6078664 w 7579856"/>
              <a:gd name="connsiteY26" fmla="*/ 4186250 h 6858000"/>
              <a:gd name="connsiteX27" fmla="*/ 6022393 w 7579856"/>
              <a:gd name="connsiteY27" fmla="*/ 4256032 h 6858000"/>
              <a:gd name="connsiteX28" fmla="*/ 5948407 w 7579856"/>
              <a:gd name="connsiteY28" fmla="*/ 4384326 h 6858000"/>
              <a:gd name="connsiteX29" fmla="*/ 5876649 w 7579856"/>
              <a:gd name="connsiteY29" fmla="*/ 4557747 h 6858000"/>
              <a:gd name="connsiteX30" fmla="*/ 5843760 w 7579856"/>
              <a:gd name="connsiteY30" fmla="*/ 4628455 h 6858000"/>
              <a:gd name="connsiteX31" fmla="*/ 5770009 w 7579856"/>
              <a:gd name="connsiteY31" fmla="*/ 4708689 h 6858000"/>
              <a:gd name="connsiteX32" fmla="*/ 5725056 w 7579856"/>
              <a:gd name="connsiteY32" fmla="*/ 4751553 h 6858000"/>
              <a:gd name="connsiteX33" fmla="*/ 5673106 w 7579856"/>
              <a:gd name="connsiteY33" fmla="*/ 4803022 h 6858000"/>
              <a:gd name="connsiteX34" fmla="*/ 5646635 w 7579856"/>
              <a:gd name="connsiteY34" fmla="*/ 4918486 h 6858000"/>
              <a:gd name="connsiteX35" fmla="*/ 5632308 w 7579856"/>
              <a:gd name="connsiteY35" fmla="*/ 5003261 h 6858000"/>
              <a:gd name="connsiteX36" fmla="*/ 5600041 w 7579856"/>
              <a:gd name="connsiteY36" fmla="*/ 5126502 h 6858000"/>
              <a:gd name="connsiteX37" fmla="*/ 5593786 w 7579856"/>
              <a:gd name="connsiteY37" fmla="*/ 5183759 h 6858000"/>
              <a:gd name="connsiteX38" fmla="*/ 5566847 w 7579856"/>
              <a:gd name="connsiteY38" fmla="*/ 5283130 h 6858000"/>
              <a:gd name="connsiteX39" fmla="*/ 5545211 w 7579856"/>
              <a:gd name="connsiteY39" fmla="*/ 5391620 h 6858000"/>
              <a:gd name="connsiteX40" fmla="*/ 5504490 w 7579856"/>
              <a:gd name="connsiteY40" fmla="*/ 5443028 h 6858000"/>
              <a:gd name="connsiteX41" fmla="*/ 5495036 w 7579856"/>
              <a:gd name="connsiteY41" fmla="*/ 5535042 h 6858000"/>
              <a:gd name="connsiteX42" fmla="*/ 5481653 w 7579856"/>
              <a:gd name="connsiteY42" fmla="*/ 5579759 h 6858000"/>
              <a:gd name="connsiteX43" fmla="*/ 5453795 w 7579856"/>
              <a:gd name="connsiteY43" fmla="*/ 5665992 h 6858000"/>
              <a:gd name="connsiteX44" fmla="*/ 5417837 w 7579856"/>
              <a:gd name="connsiteY44" fmla="*/ 5741729 h 6858000"/>
              <a:gd name="connsiteX45" fmla="*/ 5398588 w 7579856"/>
              <a:gd name="connsiteY45" fmla="*/ 5893367 h 6858000"/>
              <a:gd name="connsiteX46" fmla="*/ 5412427 w 7579856"/>
              <a:gd name="connsiteY46" fmla="*/ 5943796 h 6858000"/>
              <a:gd name="connsiteX47" fmla="*/ 5400101 w 7579856"/>
              <a:gd name="connsiteY47" fmla="*/ 6000335 h 6858000"/>
              <a:gd name="connsiteX48" fmla="*/ 5408124 w 7579856"/>
              <a:gd name="connsiteY48" fmla="*/ 6055832 h 6858000"/>
              <a:gd name="connsiteX49" fmla="*/ 5382772 w 7579856"/>
              <a:gd name="connsiteY49" fmla="*/ 6106527 h 6858000"/>
              <a:gd name="connsiteX50" fmla="*/ 5354118 w 7579856"/>
              <a:gd name="connsiteY50" fmla="*/ 6177715 h 6858000"/>
              <a:gd name="connsiteX51" fmla="*/ 5352724 w 7579856"/>
              <a:gd name="connsiteY51" fmla="*/ 6231835 h 6858000"/>
              <a:gd name="connsiteX52" fmla="*/ 5314801 w 7579856"/>
              <a:gd name="connsiteY52" fmla="*/ 6378377 h 6858000"/>
              <a:gd name="connsiteX53" fmla="*/ 5346289 w 7579856"/>
              <a:gd name="connsiteY53" fmla="*/ 6531204 h 6858000"/>
              <a:gd name="connsiteX54" fmla="*/ 5296493 w 7579856"/>
              <a:gd name="connsiteY54" fmla="*/ 6828948 h 6858000"/>
              <a:gd name="connsiteX55" fmla="*/ 5299149 w 7579856"/>
              <a:gd name="connsiteY55" fmla="*/ 6850700 h 6858000"/>
              <a:gd name="connsiteX56" fmla="*/ 5293995 w 7579856"/>
              <a:gd name="connsiteY56" fmla="*/ 6858000 h 6858000"/>
              <a:gd name="connsiteX57" fmla="*/ 0 w 7579856"/>
              <a:gd name="connsiteY57" fmla="*/ 6858000 h 6858000"/>
              <a:gd name="connsiteX58" fmla="*/ 0 w 7579856"/>
              <a:gd name="connsiteY58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7579856" h="6858000">
                <a:moveTo>
                  <a:pt x="0" y="0"/>
                </a:moveTo>
                <a:lnTo>
                  <a:pt x="7579856" y="0"/>
                </a:lnTo>
                <a:lnTo>
                  <a:pt x="7470504" y="260102"/>
                </a:lnTo>
                <a:cubicBezTo>
                  <a:pt x="7461630" y="268839"/>
                  <a:pt x="7394342" y="394464"/>
                  <a:pt x="7393573" y="399956"/>
                </a:cubicBezTo>
                <a:cubicBezTo>
                  <a:pt x="7377083" y="436552"/>
                  <a:pt x="7379826" y="422089"/>
                  <a:pt x="7371566" y="479678"/>
                </a:cubicBezTo>
                <a:cubicBezTo>
                  <a:pt x="7375726" y="514866"/>
                  <a:pt x="7314090" y="538026"/>
                  <a:pt x="7333409" y="639474"/>
                </a:cubicBezTo>
                <a:cubicBezTo>
                  <a:pt x="7304030" y="645989"/>
                  <a:pt x="7277305" y="734514"/>
                  <a:pt x="7277592" y="752461"/>
                </a:cubicBezTo>
                <a:cubicBezTo>
                  <a:pt x="7263957" y="826326"/>
                  <a:pt x="7190549" y="831933"/>
                  <a:pt x="7168002" y="908523"/>
                </a:cubicBezTo>
                <a:cubicBezTo>
                  <a:pt x="7159192" y="1017987"/>
                  <a:pt x="6881131" y="1275734"/>
                  <a:pt x="6878697" y="1346641"/>
                </a:cubicBezTo>
                <a:cubicBezTo>
                  <a:pt x="6857377" y="1450976"/>
                  <a:pt x="6800249" y="1488570"/>
                  <a:pt x="6794992" y="1562952"/>
                </a:cubicBezTo>
                <a:cubicBezTo>
                  <a:pt x="6777186" y="1744477"/>
                  <a:pt x="6752997" y="1733417"/>
                  <a:pt x="6734639" y="1920622"/>
                </a:cubicBezTo>
                <a:cubicBezTo>
                  <a:pt x="6723638" y="2037344"/>
                  <a:pt x="6741520" y="1981150"/>
                  <a:pt x="6730519" y="2097872"/>
                </a:cubicBezTo>
                <a:lnTo>
                  <a:pt x="6705894" y="2420416"/>
                </a:lnTo>
                <a:cubicBezTo>
                  <a:pt x="6699729" y="2429580"/>
                  <a:pt x="6687282" y="2640728"/>
                  <a:pt x="6683705" y="2654677"/>
                </a:cubicBezTo>
                <a:cubicBezTo>
                  <a:pt x="6659846" y="2709901"/>
                  <a:pt x="6664499" y="2789595"/>
                  <a:pt x="6638423" y="2846969"/>
                </a:cubicBezTo>
                <a:cubicBezTo>
                  <a:pt x="6619172" y="2849418"/>
                  <a:pt x="6569554" y="3118422"/>
                  <a:pt x="6553674" y="3101886"/>
                </a:cubicBezTo>
                <a:cubicBezTo>
                  <a:pt x="6557982" y="3144969"/>
                  <a:pt x="6529319" y="3203242"/>
                  <a:pt x="6511102" y="3227971"/>
                </a:cubicBezTo>
                <a:cubicBezTo>
                  <a:pt x="6488937" y="3278163"/>
                  <a:pt x="6507177" y="3372316"/>
                  <a:pt x="6492768" y="3410007"/>
                </a:cubicBezTo>
                <a:cubicBezTo>
                  <a:pt x="6489589" y="3410402"/>
                  <a:pt x="6486392" y="3411447"/>
                  <a:pt x="6483278" y="3413112"/>
                </a:cubicBezTo>
                <a:cubicBezTo>
                  <a:pt x="6465197" y="3422775"/>
                  <a:pt x="6453811" y="3450753"/>
                  <a:pt x="6457853" y="3475597"/>
                </a:cubicBezTo>
                <a:cubicBezTo>
                  <a:pt x="6460183" y="3580433"/>
                  <a:pt x="6430321" y="3652787"/>
                  <a:pt x="6410459" y="3726672"/>
                </a:cubicBezTo>
                <a:cubicBezTo>
                  <a:pt x="6384227" y="3807490"/>
                  <a:pt x="6365561" y="3727296"/>
                  <a:pt x="6359621" y="3847892"/>
                </a:cubicBezTo>
                <a:cubicBezTo>
                  <a:pt x="6342065" y="3848387"/>
                  <a:pt x="6336582" y="3860219"/>
                  <a:pt x="6334856" y="3885724"/>
                </a:cubicBezTo>
                <a:cubicBezTo>
                  <a:pt x="6321106" y="3924250"/>
                  <a:pt x="6288462" y="3896248"/>
                  <a:pt x="6293786" y="3949434"/>
                </a:cubicBezTo>
                <a:lnTo>
                  <a:pt x="6245606" y="3999200"/>
                </a:lnTo>
                <a:cubicBezTo>
                  <a:pt x="6252452" y="3999667"/>
                  <a:pt x="6147291" y="4071013"/>
                  <a:pt x="6141951" y="4086732"/>
                </a:cubicBezTo>
                <a:lnTo>
                  <a:pt x="6078664" y="4186250"/>
                </a:lnTo>
                <a:cubicBezTo>
                  <a:pt x="6043445" y="4216806"/>
                  <a:pt x="6044102" y="4223020"/>
                  <a:pt x="6022393" y="4256032"/>
                </a:cubicBezTo>
                <a:cubicBezTo>
                  <a:pt x="6000683" y="4289045"/>
                  <a:pt x="6004124" y="4308922"/>
                  <a:pt x="5948407" y="4384326"/>
                </a:cubicBezTo>
                <a:cubicBezTo>
                  <a:pt x="5917508" y="4413425"/>
                  <a:pt x="5922990" y="4499081"/>
                  <a:pt x="5876649" y="4557747"/>
                </a:cubicBezTo>
                <a:cubicBezTo>
                  <a:pt x="5858396" y="4553894"/>
                  <a:pt x="5841562" y="4597689"/>
                  <a:pt x="5843760" y="4628455"/>
                </a:cubicBezTo>
                <a:lnTo>
                  <a:pt x="5770009" y="4708689"/>
                </a:lnTo>
                <a:cubicBezTo>
                  <a:pt x="5744628" y="4703789"/>
                  <a:pt x="5756788" y="4718752"/>
                  <a:pt x="5725056" y="4751553"/>
                </a:cubicBezTo>
                <a:cubicBezTo>
                  <a:pt x="5704052" y="4760054"/>
                  <a:pt x="5698443" y="4778037"/>
                  <a:pt x="5673106" y="4803022"/>
                </a:cubicBezTo>
                <a:cubicBezTo>
                  <a:pt x="5653325" y="4810967"/>
                  <a:pt x="5666864" y="4896812"/>
                  <a:pt x="5646635" y="4918486"/>
                </a:cubicBezTo>
                <a:cubicBezTo>
                  <a:pt x="5631909" y="4941605"/>
                  <a:pt x="5659196" y="4943736"/>
                  <a:pt x="5632308" y="5003261"/>
                </a:cubicBezTo>
                <a:cubicBezTo>
                  <a:pt x="5612112" y="5060835"/>
                  <a:pt x="5619821" y="5064904"/>
                  <a:pt x="5600041" y="5126502"/>
                </a:cubicBezTo>
                <a:cubicBezTo>
                  <a:pt x="5586116" y="5167992"/>
                  <a:pt x="5601826" y="5161046"/>
                  <a:pt x="5593786" y="5183759"/>
                </a:cubicBezTo>
                <a:cubicBezTo>
                  <a:pt x="5561334" y="5210589"/>
                  <a:pt x="5598993" y="5264555"/>
                  <a:pt x="5566847" y="5283130"/>
                </a:cubicBezTo>
                <a:lnTo>
                  <a:pt x="5545211" y="5391620"/>
                </a:lnTo>
                <a:lnTo>
                  <a:pt x="5504490" y="5443028"/>
                </a:lnTo>
                <a:cubicBezTo>
                  <a:pt x="5494192" y="5459332"/>
                  <a:pt x="5499256" y="5522813"/>
                  <a:pt x="5495036" y="5535042"/>
                </a:cubicBezTo>
                <a:cubicBezTo>
                  <a:pt x="5479787" y="5537507"/>
                  <a:pt x="5482184" y="5553460"/>
                  <a:pt x="5481653" y="5579759"/>
                </a:cubicBezTo>
                <a:cubicBezTo>
                  <a:pt x="5471160" y="5620723"/>
                  <a:pt x="5461279" y="5625872"/>
                  <a:pt x="5453795" y="5665992"/>
                </a:cubicBezTo>
                <a:cubicBezTo>
                  <a:pt x="5424217" y="5715929"/>
                  <a:pt x="5429438" y="5686607"/>
                  <a:pt x="5417837" y="5741729"/>
                </a:cubicBezTo>
                <a:cubicBezTo>
                  <a:pt x="5401590" y="5774002"/>
                  <a:pt x="5420077" y="5829059"/>
                  <a:pt x="5398588" y="5893367"/>
                </a:cubicBezTo>
                <a:cubicBezTo>
                  <a:pt x="5382045" y="5933309"/>
                  <a:pt x="5422284" y="5921390"/>
                  <a:pt x="5412427" y="5943796"/>
                </a:cubicBezTo>
                <a:lnTo>
                  <a:pt x="5400101" y="6000335"/>
                </a:lnTo>
                <a:lnTo>
                  <a:pt x="5408124" y="6055832"/>
                </a:lnTo>
                <a:cubicBezTo>
                  <a:pt x="5410319" y="6059068"/>
                  <a:pt x="5377455" y="6104819"/>
                  <a:pt x="5382772" y="6106527"/>
                </a:cubicBezTo>
                <a:lnTo>
                  <a:pt x="5354118" y="6177715"/>
                </a:lnTo>
                <a:cubicBezTo>
                  <a:pt x="5353654" y="6195756"/>
                  <a:pt x="5353188" y="6213795"/>
                  <a:pt x="5352724" y="6231835"/>
                </a:cubicBezTo>
                <a:lnTo>
                  <a:pt x="5314801" y="6378377"/>
                </a:lnTo>
                <a:cubicBezTo>
                  <a:pt x="5286767" y="6424906"/>
                  <a:pt x="5363614" y="6441657"/>
                  <a:pt x="5346289" y="6531204"/>
                </a:cubicBezTo>
                <a:cubicBezTo>
                  <a:pt x="5336370" y="6605939"/>
                  <a:pt x="5310363" y="6768382"/>
                  <a:pt x="5296493" y="6828948"/>
                </a:cubicBezTo>
                <a:cubicBezTo>
                  <a:pt x="5300217" y="6838357"/>
                  <a:pt x="5300699" y="6845216"/>
                  <a:pt x="5299149" y="6850700"/>
                </a:cubicBezTo>
                <a:lnTo>
                  <a:pt x="529399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4DD70F8-48BB-4CC4-BC50-9FCED9908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1809" y="1317273"/>
            <a:ext cx="3389666" cy="2549145"/>
          </a:xfrm>
        </p:spPr>
        <p:txBody>
          <a:bodyPr>
            <a:normAutofit fontScale="90000"/>
          </a:bodyPr>
          <a:lstStyle/>
          <a:p>
            <a:r>
              <a:rPr lang="pl-PL" sz="7200" b="1" dirty="0">
                <a:solidFill>
                  <a:schemeClr val="accent6">
                    <a:lumMod val="75000"/>
                  </a:schemeClr>
                </a:solidFill>
                <a:latin typeface="Algerian" panose="04020705040A02060702" pitchFamily="82" charset="0"/>
              </a:rPr>
              <a:t>Święty Patryk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51FAC4D-10EF-4684-9BFC-8A89336232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7010" y="4128448"/>
            <a:ext cx="2855048" cy="910278"/>
          </a:xfrm>
        </p:spPr>
        <p:txBody>
          <a:bodyPr>
            <a:normAutofit/>
          </a:bodyPr>
          <a:lstStyle/>
          <a:p>
            <a:r>
              <a:rPr lang="pl-PL" sz="2800" b="1" dirty="0"/>
              <a:t>MILENA TKACZYK KLASA IV a</a:t>
            </a: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B5AAC39E-8294-44DC-AB9F-2B9F22C397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59350" y="618119"/>
            <a:ext cx="6596369" cy="5615588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0800" dist="12700" dir="3000000" algn="tl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7" name="Rectangle 6">
            <a:extLst>
              <a:ext uri="{FF2B5EF4-FFF2-40B4-BE49-F238E27FC236}">
                <a16:creationId xmlns:a16="http://schemas.microsoft.com/office/drawing/2014/main" id="{11685A1B-C158-49A6-BF8F-0D48688527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48987" y="294856"/>
            <a:ext cx="1367625" cy="42898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lnTo>
                  <a:pt x="2164992" y="12386"/>
                </a:lnTo>
                <a:cubicBezTo>
                  <a:pt x="2164717" y="43049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50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Dzień świętego Patryka - co to za święto?- Speak Up">
            <a:extLst>
              <a:ext uri="{FF2B5EF4-FFF2-40B4-BE49-F238E27FC236}">
                <a16:creationId xmlns:a16="http://schemas.microsoft.com/office/drawing/2014/main" id="{32CEF674-1826-480C-B4A9-33F436711B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37150" y="1085747"/>
            <a:ext cx="6239775" cy="4673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0448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zień św. Patryka w Szczecinie | Głos Szczeciński">
            <a:extLst>
              <a:ext uri="{FF2B5EF4-FFF2-40B4-BE49-F238E27FC236}">
                <a16:creationId xmlns:a16="http://schemas.microsoft.com/office/drawing/2014/main" id="{39DDDF7B-11C5-4E96-A3CF-EC7F4953F5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6931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FD778B-77BE-4A01-9E24-AE2B73E7D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8301"/>
            <a:ext cx="10515600" cy="1442862"/>
          </a:xfrm>
        </p:spPr>
        <p:txBody>
          <a:bodyPr>
            <a:normAutofit/>
          </a:bodyPr>
          <a:lstStyle/>
          <a:p>
            <a:pPr algn="ctr"/>
            <a:r>
              <a:rPr lang="pl-PL" sz="6000" b="1" dirty="0">
                <a:solidFill>
                  <a:srgbClr val="92D050"/>
                </a:solidFill>
                <a:effectLst/>
                <a:latin typeface="AR CENA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Saint Patrick</a:t>
            </a:r>
            <a:endParaRPr lang="pl-PL" sz="6000" dirty="0">
              <a:solidFill>
                <a:srgbClr val="92D050"/>
              </a:solidFill>
              <a:latin typeface="AR CENA" panose="02000000000000000000" pitchFamily="2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90ACC50-2A3A-412D-A8BB-E62B92FFFD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pl-PL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3AD1E6C-0015-451D-8502-B88F02576A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5719"/>
          </a:xfrm>
        </p:spPr>
        <p:txBody>
          <a:bodyPr>
            <a:normAutofit fontScale="25000" lnSpcReduction="20000"/>
          </a:bodyPr>
          <a:lstStyle/>
          <a:p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171C657-A556-46CC-8C65-D954C8C4DF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19801" y="1563864"/>
            <a:ext cx="5183188" cy="4266229"/>
          </a:xfrm>
        </p:spPr>
        <p:txBody>
          <a:bodyPr>
            <a:normAutofit/>
          </a:bodyPr>
          <a:lstStyle/>
          <a:p>
            <a:pPr>
              <a:lnSpc>
                <a:spcPts val="27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pl-PL" sz="3200" b="1" dirty="0">
              <a:solidFill>
                <a:srgbClr val="202124"/>
              </a:solidFill>
              <a:effectLst/>
              <a:latin typeface="Algerian" panose="04020705040A02060702" pitchFamily="8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7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l-PL" sz="3200" b="1" dirty="0">
                <a:solidFill>
                  <a:schemeClr val="accent6">
                    <a:lumMod val="75000"/>
                  </a:schemeClr>
                </a:solidFill>
                <a:effectLst/>
                <a:latin typeface="Algerian" panose="04020705040A020607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Saint Patrick is the patron saint of Ireland. During his lifetime he was a bishop. According to legend, he also freed Ireland from the plague of snakes.</a:t>
            </a:r>
            <a:r>
              <a:rPr lang="pl-PL" sz="3200" dirty="0">
                <a:solidFill>
                  <a:schemeClr val="accent6">
                    <a:lumMod val="75000"/>
                  </a:schemeClr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pl-PL" dirty="0"/>
          </a:p>
        </p:txBody>
      </p:sp>
      <p:pic>
        <p:nvPicPr>
          <p:cNvPr id="7170" name="Picture 2" descr="Strona nauczycieli języka angielskiego Szkoły Podstawowej nr 20 w Poznaniu">
            <a:extLst>
              <a:ext uri="{FF2B5EF4-FFF2-40B4-BE49-F238E27FC236}">
                <a16:creationId xmlns:a16="http://schemas.microsoft.com/office/drawing/2014/main" id="{A7DAC476-619E-44E0-8061-2C2D230744F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14" y="1681163"/>
            <a:ext cx="5461986" cy="4630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153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997A23-CBFE-40EA-972D-9BC80F7E2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F6FB46-A1E7-4929-87C1-7BCD57053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01337"/>
            <a:ext cx="6172200" cy="5159714"/>
          </a:xfrm>
        </p:spPr>
        <p:txBody>
          <a:bodyPr>
            <a:normAutofit fontScale="92500" lnSpcReduction="10000"/>
          </a:bodyPr>
          <a:lstStyle/>
          <a:p>
            <a:pPr algn="just" fontAlgn="base"/>
            <a:r>
              <a:rPr lang="pl-PL" sz="2200" b="1" i="0" dirty="0">
                <a:solidFill>
                  <a:srgbClr val="00B050"/>
                </a:solidFill>
                <a:effectLst/>
                <a:latin typeface="ralewayregular"/>
              </a:rPr>
              <a:t>shamrock </a:t>
            </a:r>
            <a:r>
              <a:rPr lang="pl-PL" sz="2200" b="0" i="0" dirty="0">
                <a:solidFill>
                  <a:srgbClr val="000000"/>
                </a:solidFill>
                <a:effectLst/>
                <a:latin typeface="ralewayregular"/>
              </a:rPr>
              <a:t>– koniczyna</a:t>
            </a:r>
          </a:p>
          <a:p>
            <a:pPr marL="0" indent="0" algn="just" fontAlgn="base">
              <a:buNone/>
            </a:pPr>
            <a:r>
              <a:rPr lang="pl-PL" sz="2200" b="0" i="0" dirty="0">
                <a:solidFill>
                  <a:srgbClr val="000000"/>
                </a:solidFill>
                <a:effectLst/>
                <a:latin typeface="ralewayregular"/>
              </a:rPr>
              <a:t> </a:t>
            </a:r>
          </a:p>
          <a:p>
            <a:pPr algn="just" fontAlgn="base"/>
            <a:r>
              <a:rPr lang="pl-PL" sz="2200" b="1" i="0" dirty="0">
                <a:solidFill>
                  <a:srgbClr val="00B050"/>
                </a:solidFill>
                <a:effectLst/>
                <a:latin typeface="ralewayregular"/>
              </a:rPr>
              <a:t>patron saint of Ireland </a:t>
            </a:r>
            <a:r>
              <a:rPr lang="pl-PL" sz="2200" b="0" i="0" dirty="0">
                <a:solidFill>
                  <a:srgbClr val="000000"/>
                </a:solidFill>
                <a:effectLst/>
                <a:latin typeface="ralewayregular"/>
              </a:rPr>
              <a:t>– patron Irlandii</a:t>
            </a:r>
          </a:p>
          <a:p>
            <a:pPr marL="0" indent="0" algn="just" fontAlgn="base">
              <a:buNone/>
            </a:pPr>
            <a:endParaRPr lang="pl-PL" sz="2200" b="0" i="0" dirty="0">
              <a:solidFill>
                <a:srgbClr val="FF0000"/>
              </a:solidFill>
              <a:effectLst/>
              <a:latin typeface="ralewayregular"/>
            </a:endParaRPr>
          </a:p>
          <a:p>
            <a:pPr algn="just" fontAlgn="base"/>
            <a:r>
              <a:rPr lang="pl-PL" sz="2200" b="1" i="0" dirty="0">
                <a:solidFill>
                  <a:srgbClr val="00B050"/>
                </a:solidFill>
                <a:effectLst/>
                <a:latin typeface="ralewayregular"/>
              </a:rPr>
              <a:t>Leprechaun </a:t>
            </a:r>
            <a:r>
              <a:rPr lang="pl-PL" sz="2200" b="0" i="0" dirty="0">
                <a:solidFill>
                  <a:srgbClr val="000000"/>
                </a:solidFill>
                <a:effectLst/>
                <a:latin typeface="ralewayregular"/>
              </a:rPr>
              <a:t>– irlandzki skrzat, popularne przebranie podczas irlandzkich świąt</a:t>
            </a:r>
          </a:p>
          <a:p>
            <a:pPr algn="just" fontAlgn="base"/>
            <a:endParaRPr lang="pl-PL" sz="2200" b="0" i="0" dirty="0">
              <a:solidFill>
                <a:srgbClr val="000000"/>
              </a:solidFill>
              <a:effectLst/>
              <a:latin typeface="ralewayregular"/>
            </a:endParaRPr>
          </a:p>
          <a:p>
            <a:pPr algn="just" fontAlgn="base"/>
            <a:r>
              <a:rPr lang="pl-PL" sz="2200" b="1" i="0" dirty="0">
                <a:solidFill>
                  <a:srgbClr val="00B050"/>
                </a:solidFill>
                <a:effectLst/>
                <a:latin typeface="ralewayregular"/>
              </a:rPr>
              <a:t>bishop</a:t>
            </a:r>
            <a:r>
              <a:rPr lang="pl-PL" sz="2200" b="0" i="0" dirty="0">
                <a:solidFill>
                  <a:srgbClr val="000000"/>
                </a:solidFill>
                <a:effectLst/>
                <a:latin typeface="ralewayregular"/>
              </a:rPr>
              <a:t> – biskup</a:t>
            </a:r>
          </a:p>
          <a:p>
            <a:pPr marL="0" indent="0" algn="just" fontAlgn="base">
              <a:buNone/>
            </a:pPr>
            <a:endParaRPr lang="pl-PL" sz="2200" b="0" i="0" dirty="0">
              <a:solidFill>
                <a:srgbClr val="000000"/>
              </a:solidFill>
              <a:effectLst/>
              <a:latin typeface="ralewayregular"/>
            </a:endParaRPr>
          </a:p>
          <a:p>
            <a:pPr algn="just" fontAlgn="base"/>
            <a:r>
              <a:rPr lang="pl-PL" sz="2200" b="1" i="0" dirty="0">
                <a:solidFill>
                  <a:srgbClr val="00B050"/>
                </a:solidFill>
                <a:effectLst/>
                <a:latin typeface="ralewayregular"/>
              </a:rPr>
              <a:t>Holy Trinity </a:t>
            </a:r>
            <a:r>
              <a:rPr lang="pl-PL" sz="2200" b="0" i="0" dirty="0">
                <a:solidFill>
                  <a:srgbClr val="000000"/>
                </a:solidFill>
                <a:effectLst/>
                <a:latin typeface="ralewayregular"/>
              </a:rPr>
              <a:t>– Święta Trójca</a:t>
            </a:r>
          </a:p>
          <a:p>
            <a:pPr algn="just" fontAlgn="base"/>
            <a:endParaRPr lang="pl-PL" sz="2200" b="0" i="0" dirty="0">
              <a:solidFill>
                <a:srgbClr val="000000"/>
              </a:solidFill>
              <a:effectLst/>
              <a:latin typeface="ralewayregular"/>
            </a:endParaRPr>
          </a:p>
          <a:p>
            <a:pPr algn="just" fontAlgn="base"/>
            <a:r>
              <a:rPr lang="pl-PL" sz="2200" b="1" i="0" dirty="0">
                <a:solidFill>
                  <a:srgbClr val="00B050"/>
                </a:solidFill>
                <a:effectLst/>
                <a:latin typeface="ralewayregular"/>
              </a:rPr>
              <a:t>celebrations</a:t>
            </a:r>
            <a:r>
              <a:rPr lang="pl-PL" sz="2200" b="1" i="0" dirty="0">
                <a:solidFill>
                  <a:srgbClr val="000000"/>
                </a:solidFill>
                <a:effectLst/>
                <a:latin typeface="ralewayregular"/>
              </a:rPr>
              <a:t> </a:t>
            </a:r>
            <a:r>
              <a:rPr lang="pl-PL" sz="2200" b="0" i="0" dirty="0">
                <a:solidFill>
                  <a:srgbClr val="000000"/>
                </a:solidFill>
                <a:effectLst/>
                <a:latin typeface="ralewayregular"/>
              </a:rPr>
              <a:t>– obchody, uroczysto</a:t>
            </a:r>
            <a:r>
              <a:rPr lang="pl-PL" sz="2200" dirty="0">
                <a:solidFill>
                  <a:srgbClr val="000000"/>
                </a:solidFill>
                <a:latin typeface="ralewayregular"/>
              </a:rPr>
              <a:t>ści,</a:t>
            </a:r>
            <a:endParaRPr lang="pl-PL" sz="2200" b="0" i="0" dirty="0">
              <a:solidFill>
                <a:srgbClr val="000000"/>
              </a:solidFill>
              <a:effectLst/>
              <a:latin typeface="ralewayregular"/>
            </a:endParaRPr>
          </a:p>
          <a:p>
            <a:pPr marL="0" indent="0" algn="just" fontAlgn="base">
              <a:buNone/>
            </a:pPr>
            <a:endParaRPr lang="pl-PL" sz="2200" b="0" i="0" dirty="0">
              <a:solidFill>
                <a:srgbClr val="000000"/>
              </a:solidFill>
              <a:effectLst/>
              <a:latin typeface="ralewayregular"/>
            </a:endParaRPr>
          </a:p>
          <a:p>
            <a:pPr algn="just" fontAlgn="base"/>
            <a:r>
              <a:rPr lang="pl-PL" sz="2200" b="1" i="0" dirty="0">
                <a:solidFill>
                  <a:srgbClr val="00B050"/>
                </a:solidFill>
                <a:effectLst/>
                <a:latin typeface="ralewayregular"/>
              </a:rPr>
              <a:t>traditions</a:t>
            </a:r>
            <a:r>
              <a:rPr lang="pl-PL" sz="2200" b="1" i="0" dirty="0">
                <a:solidFill>
                  <a:srgbClr val="000000"/>
                </a:solidFill>
                <a:effectLst/>
                <a:latin typeface="ralewayregular"/>
              </a:rPr>
              <a:t> – </a:t>
            </a:r>
            <a:r>
              <a:rPr lang="pl-PL" sz="2200" b="0" i="0" dirty="0">
                <a:solidFill>
                  <a:srgbClr val="000000"/>
                </a:solidFill>
                <a:effectLst/>
                <a:latin typeface="ralewayregular"/>
              </a:rPr>
              <a:t>tradycje</a:t>
            </a:r>
          </a:p>
          <a:p>
            <a:endParaRPr lang="pl-PL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2539E28-72A6-4A69-85FB-F60003638E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5719"/>
          </a:xfrm>
        </p:spPr>
        <p:txBody>
          <a:bodyPr>
            <a:normAutofit fontScale="25000" lnSpcReduction="20000"/>
          </a:bodyPr>
          <a:lstStyle/>
          <a:p>
            <a:endParaRPr lang="pl-PL" dirty="0"/>
          </a:p>
        </p:txBody>
      </p:sp>
      <p:pic>
        <p:nvPicPr>
          <p:cNvPr id="9220" name="Picture 4" descr="Dzień Świętego Patryka - 17 marca - Speak Up">
            <a:extLst>
              <a:ext uri="{FF2B5EF4-FFF2-40B4-BE49-F238E27FC236}">
                <a16:creationId xmlns:a16="http://schemas.microsoft.com/office/drawing/2014/main" id="{8E65FA2A-6116-4D06-9E36-4D05864DB9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612" y="372862"/>
            <a:ext cx="4269158" cy="656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947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9AA89F-591F-4DCF-ADDA-302F953FF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7200" b="1" dirty="0">
                <a:solidFill>
                  <a:srgbClr val="92D050"/>
                </a:solidFill>
                <a:latin typeface="AR CENA" panose="02000000000000000000" pitchFamily="2" charset="0"/>
              </a:rPr>
              <a:t>Ireland</a:t>
            </a:r>
          </a:p>
        </p:txBody>
      </p:sp>
      <p:pic>
        <p:nvPicPr>
          <p:cNvPr id="6146" name="Picture 2" descr="Flaga Irlandii, Z Fakturą Tkaniny Macha | Zdjęcie Premium">
            <a:extLst>
              <a:ext uri="{FF2B5EF4-FFF2-40B4-BE49-F238E27FC236}">
                <a16:creationId xmlns:a16="http://schemas.microsoft.com/office/drawing/2014/main" id="{306FF5BA-057A-44DD-BC32-5B6ECD02DEC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690687"/>
            <a:ext cx="5181600" cy="448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Irlandia – informacje i ciekawostki o kraju - Podróże">
            <a:extLst>
              <a:ext uri="{FF2B5EF4-FFF2-40B4-BE49-F238E27FC236}">
                <a16:creationId xmlns:a16="http://schemas.microsoft.com/office/drawing/2014/main" id="{60EDA530-2F08-49A5-A537-1E6155B6009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1575277"/>
            <a:ext cx="5267325" cy="448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39650053-6085-48C9-A7F5-795D0D29E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7912"/>
            <a:ext cx="12044964" cy="71302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4800" b="1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lgerian" panose="04020705040A02060702" pitchFamily="82" charset="0"/>
              </a:rPr>
              <a:t>  </a:t>
            </a:r>
            <a:r>
              <a:rPr kumimoji="0" lang="pl-PL" altLang="pl-PL" sz="4800" b="1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lgerian" panose="04020705040A02060702" pitchFamily="82" charset="0"/>
              </a:rPr>
              <a:t>St. Patrick's Day is an Irish holiday</a:t>
            </a:r>
            <a:r>
              <a:rPr kumimoji="0" lang="pl-PL" altLang="pl-PL" sz="4800" b="1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lgerian" panose="04020705040A02060702" pitchFamily="82" charset="0"/>
              </a:rPr>
              <a:t>.</a:t>
            </a:r>
            <a:r>
              <a:rPr kumimoji="0" lang="pl-PL" altLang="pl-PL" sz="4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lgerian" panose="04020705040A02060702" pitchFamily="8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1607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AAC9D831-1912-4764-B62C-001D2CB61F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609841"/>
            <a:ext cx="9662902" cy="83613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2800" b="1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lgerian" panose="04020705040A02060702" pitchFamily="82" charset="0"/>
              </a:rPr>
              <a:t>March 17, there are festivals and events related </a:t>
            </a:r>
            <a:br>
              <a:rPr kumimoji="0" lang="pl-PL" altLang="pl-PL" sz="2800" b="1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lgerian" panose="04020705040A02060702" pitchFamily="82" charset="0"/>
              </a:rPr>
            </a:br>
            <a:r>
              <a:rPr kumimoji="0" lang="pl-PL" altLang="pl-PL" sz="2800" b="1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lgerian" panose="04020705040A02060702" pitchFamily="82" charset="0"/>
              </a:rPr>
              <a:t>to Irish culture in various countries. </a:t>
            </a:r>
          </a:p>
        </p:txBody>
      </p:sp>
      <p:pic>
        <p:nvPicPr>
          <p:cNvPr id="8198" name="Picture 6" descr="Irlandia od kuchni na Dzień Świętego Patryka – Przeszłość od kuchni">
            <a:extLst>
              <a:ext uri="{FF2B5EF4-FFF2-40B4-BE49-F238E27FC236}">
                <a16:creationId xmlns:a16="http://schemas.microsoft.com/office/drawing/2014/main" id="{1A1DE76D-32B1-4C37-81D6-8306CF67FF9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099" y="1825625"/>
            <a:ext cx="976312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4912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Kreatywne nauczanie języków obcych. : DZIEŃ ŚWIĘTEGO PATRYKA">
            <a:extLst>
              <a:ext uri="{FF2B5EF4-FFF2-40B4-BE49-F238E27FC236}">
                <a16:creationId xmlns:a16="http://schemas.microsoft.com/office/drawing/2014/main" id="{8FC4C791-7488-4D56-B75F-C9B9067CA1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858" y="71021"/>
            <a:ext cx="8060925" cy="6551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1729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3001AE-4A24-411F-8DC3-6A2F1E1E9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9092"/>
            <a:ext cx="10515600" cy="1740024"/>
          </a:xfrm>
        </p:spPr>
        <p:txBody>
          <a:bodyPr>
            <a:normAutofit fontScale="90000"/>
          </a:bodyPr>
          <a:lstStyle/>
          <a:p>
            <a:pPr algn="ctr"/>
            <a:br>
              <a:rPr lang="pl-PL" b="0" i="0" dirty="0">
                <a:solidFill>
                  <a:srgbClr val="FF0000"/>
                </a:solidFill>
                <a:effectLst/>
                <a:latin typeface="ralewayregular"/>
              </a:rPr>
            </a:br>
            <a:br>
              <a:rPr lang="pl-PL" b="0" i="0" dirty="0">
                <a:solidFill>
                  <a:srgbClr val="FF0000"/>
                </a:solidFill>
                <a:effectLst/>
                <a:latin typeface="ralewayregular"/>
              </a:rPr>
            </a:br>
            <a:br>
              <a:rPr lang="pl-PL" b="0" i="0" dirty="0">
                <a:solidFill>
                  <a:srgbClr val="FF0000"/>
                </a:solidFill>
                <a:effectLst/>
                <a:latin typeface="ralewayregular"/>
              </a:rPr>
            </a:br>
            <a:br>
              <a:rPr lang="pl-PL" b="0" i="0" dirty="0">
                <a:solidFill>
                  <a:srgbClr val="FF0000"/>
                </a:solidFill>
                <a:effectLst/>
                <a:latin typeface="ralewayregular"/>
              </a:rPr>
            </a:br>
            <a:br>
              <a:rPr lang="pl-PL" b="0" i="0" dirty="0">
                <a:solidFill>
                  <a:srgbClr val="FF0000"/>
                </a:solidFill>
                <a:effectLst/>
                <a:latin typeface="ralewayregular"/>
              </a:rPr>
            </a:br>
            <a:r>
              <a:rPr lang="en-US" b="1" i="1" dirty="0">
                <a:solidFill>
                  <a:srgbClr val="92D050"/>
                </a:solidFill>
                <a:effectLst/>
                <a:latin typeface="ralewayregular"/>
              </a:rPr>
              <a:t>St. Patrick’s Day is an enchanted time – a day to begin transforming winter’s dreams into summer’s magic.</a:t>
            </a:r>
            <a:br>
              <a:rPr lang="pl-PL" b="1" i="1" dirty="0">
                <a:solidFill>
                  <a:srgbClr val="92D050"/>
                </a:solidFill>
                <a:effectLst/>
                <a:latin typeface="ralewayregular"/>
              </a:rPr>
            </a:br>
            <a:br>
              <a:rPr lang="en-US" b="1" i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b="0" i="1" dirty="0">
                <a:solidFill>
                  <a:srgbClr val="000000"/>
                </a:solidFill>
                <a:effectLst/>
                <a:latin typeface="ralewayregular"/>
              </a:rPr>
              <a:t>Dzień Św. Patryka to zaczarowany czas, dzień, w którym zaczyna się przemiana zimowego snu w letnią magię.</a:t>
            </a:r>
            <a:endParaRPr lang="pl-PL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42" name="Picture 2" descr="FUNtastyczny Angielski: St. Patrick's Day Scavenger hunt - scenariusz zajęć  z okazji Dnia Świętego Patryka">
            <a:extLst>
              <a:ext uri="{FF2B5EF4-FFF2-40B4-BE49-F238E27FC236}">
                <a16:creationId xmlns:a16="http://schemas.microsoft.com/office/drawing/2014/main" id="{9D3F76FD-2869-4090-8382-FAE64ADAF0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0" y="4533900"/>
            <a:ext cx="4629151" cy="2324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1597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zień Świętego Patryka - Szkolne Blogi">
            <a:extLst>
              <a:ext uri="{FF2B5EF4-FFF2-40B4-BE49-F238E27FC236}">
                <a16:creationId xmlns:a16="http://schemas.microsoft.com/office/drawing/2014/main" id="{E145813A-E366-43BA-821F-34E635C50F9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291" y="1825625"/>
            <a:ext cx="475036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88AFFDBD-0A85-445D-91A2-784816DE57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35333" y="601138"/>
            <a:ext cx="8686290" cy="589913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4000" b="1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lgerian" panose="04020705040A02060702" pitchFamily="82" charset="0"/>
              </a:rPr>
              <a:t>Thank you for your attention </a:t>
            </a:r>
            <a:r>
              <a:rPr kumimoji="0" lang="pl-PL" altLang="pl-PL" sz="4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lgerian" panose="04020705040A02060702" pitchFamily="82" charset="0"/>
              </a:rPr>
              <a:t>!</a:t>
            </a:r>
            <a:r>
              <a:rPr kumimoji="0" lang="pl-PL" altLang="pl-PL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lgerian" panose="04020705040A02060702" pitchFamily="8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295840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160</Words>
  <Application>Microsoft Office PowerPoint</Application>
  <PresentationFormat>Panoramiczny</PresentationFormat>
  <Paragraphs>23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6" baseType="lpstr">
      <vt:lpstr>Algerian</vt:lpstr>
      <vt:lpstr>AR CENA</vt:lpstr>
      <vt:lpstr>Arial</vt:lpstr>
      <vt:lpstr>Calibri</vt:lpstr>
      <vt:lpstr>Calibri Light</vt:lpstr>
      <vt:lpstr>ralewayregular</vt:lpstr>
      <vt:lpstr>Motyw pakietu Office</vt:lpstr>
      <vt:lpstr>Święty Patryk</vt:lpstr>
      <vt:lpstr>Prezentacja programu PowerPoint</vt:lpstr>
      <vt:lpstr>Saint Patrick</vt:lpstr>
      <vt:lpstr>Prezentacja programu PowerPoint</vt:lpstr>
      <vt:lpstr>Ireland</vt:lpstr>
      <vt:lpstr>March 17, there are festivals and events related  to Irish culture in various countries. </vt:lpstr>
      <vt:lpstr>Prezentacja programu PowerPoint</vt:lpstr>
      <vt:lpstr>     St. Patrick’s Day is an enchanted time – a day to begin transforming winter’s dreams into summer’s magic.  Dzień Św. Patryka to zaczarowany czas, dzień, w którym zaczyna się przemiana zimowego snu w letnią magię.</vt:lpstr>
      <vt:lpstr>Thank you for your attention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Martyna Tkaczyk</dc:creator>
  <cp:lastModifiedBy>MILA</cp:lastModifiedBy>
  <cp:revision>2</cp:revision>
  <dcterms:created xsi:type="dcterms:W3CDTF">2021-03-17T19:36:06Z</dcterms:created>
  <dcterms:modified xsi:type="dcterms:W3CDTF">2021-03-18T18:19:57Z</dcterms:modified>
</cp:coreProperties>
</file>