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88ee2ac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88ee2ac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88ee2ac6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88ee2ac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88ee2ac6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88ee2ac6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iastodzieci.pl/bajki/bajka-o-farmie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27833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Święty Patryk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43975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Kasia Krupa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55726" cy="18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5576" y="3082400"/>
            <a:ext cx="2148435" cy="20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Legenda o Świętym Patryku 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200">
                <a:solidFill>
                  <a:srgbClr val="333333"/>
                </a:solidFill>
                <a:highlight>
                  <a:srgbClr val="FFFFFF"/>
                </a:highlight>
              </a:rPr>
              <a:t>Patryk był małym wesołym chłopcem. Mieszkał w niewielkiej szkockiej wiosce tuż </a:t>
            </a:r>
            <a:r>
              <a:rPr lang="pl" sz="5600">
                <a:solidFill>
                  <a:srgbClr val="333333"/>
                </a:solidFill>
                <a:highlight>
                  <a:srgbClr val="FFFFFF"/>
                </a:highlight>
              </a:rPr>
              <a:t>nad brzegiem morza. Pewnego dnia usłyszał głosy na wietrze. Płynęły ponad falami od strony nieodległej, wiecznie zielonej Irlandii. Wzywały, aby ktoś przybył na ten ląd i poprowadził jego mieszkańców ku lepszej drodze życia. W owym czasie mieszkańcy Irlandii byli poganami. Mieli wielu różnych bogów i dziwne obyczaje. Byli bardzo wojowniczy i wciąż z sobą walczyli. Nie potrafili czytać ani pisać.</a:t>
            </a:r>
            <a:endParaRPr sz="5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pl" sz="5600">
                <a:solidFill>
                  <a:srgbClr val="333333"/>
                </a:solidFill>
                <a:highlight>
                  <a:srgbClr val="FFFFFF"/>
                </a:highlight>
              </a:rPr>
              <a:t>Gdy Patryk tak stał na brzegu morza i słuchał głosów, do skalnego brzegu podpłynęła wielka drewniana łódź. Wyskoczyli z niej okrutni, dzicy ludzie, którzy przybyli właśnie z Irlandii. Schwytali Patryka i związali, a następnie wrzucili go do łodzi i odpłynęli do Irlandii. Tam sprzedali jako niewolnika. Mężczyzna, który stał się jego panem nazywał się Milchu. Zabrał Patryka na swoją </a:t>
            </a:r>
            <a:r>
              <a:rPr lang="pl" sz="5600">
                <a:solidFill>
                  <a:srgbClr val="E309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farmę</a:t>
            </a:r>
            <a:r>
              <a:rPr lang="pl" sz="5600">
                <a:solidFill>
                  <a:srgbClr val="333333"/>
                </a:solidFill>
                <a:highlight>
                  <a:srgbClr val="FFFFFF"/>
                </a:highlight>
              </a:rPr>
              <a:t> u podnóża góry Slemish w hrabstwie Antrim, gdzie ten codziennie od rana do nocy musiał zajmować się owcami i świniami. Patryk wciąż marzł, chodził głodny i zmęczony. A najgorsze, że wokół pełno było węży, których bał się panicznie. Siedem długich lat spędził nasz bohater ciężko pracując u podnóża góry Slemish.</a:t>
            </a:r>
            <a:endParaRPr sz="5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8625" y="3828125"/>
            <a:ext cx="1315373" cy="131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Ciekawostki o Świętym Patryku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Patryk</a:t>
            </a:r>
            <a:r>
              <a:rPr lang="pl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jest najbardziej znanym patronem Irlandii. Legenda głosi, że sprowadził chrześcijaństwo na wyspę, spopularyzował koniczynę i uwolnił Irlandię od węży. 17 marca uznawane jest za datę śmierci świętego i obchodzone jest w Irlandii od około 1500 lat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50" y="2725475"/>
            <a:ext cx="1691201" cy="216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inne kraje obchodzą dzień Patryka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8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Dzień</a:t>
            </a:r>
            <a:r>
              <a:rPr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Świętego</a:t>
            </a:r>
            <a:r>
              <a:rPr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Patryka</a:t>
            </a:r>
            <a:r>
              <a:rPr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jest </a:t>
            </a:r>
            <a:r>
              <a:rPr b="1"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dniem</a:t>
            </a:r>
            <a:r>
              <a:rPr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wolnym od pracy w Irlandii, Irlandii Północnej, Nowej Fundlandii i Labradorze oraz na Montserrat. Najważniejszą tradycją obchodów </a:t>
            </a:r>
            <a:r>
              <a:rPr b="1"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dnia</a:t>
            </a:r>
            <a:r>
              <a:rPr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św</a:t>
            </a:r>
            <a:r>
              <a:rPr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Patryka</a:t>
            </a:r>
            <a:r>
              <a:rPr lang="pl" sz="14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jest noszenie ubrań w kolorze zielonym.</a:t>
            </a:r>
            <a:endParaRPr sz="14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325" y="1900875"/>
            <a:ext cx="3801726" cy="31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